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6.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7.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8.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3"/>
    <p:sldMasterId id="2147483827" r:id="rId4"/>
    <p:sldMasterId id="2147483741" r:id="rId5"/>
    <p:sldMasterId id="2147483820" r:id="rId6"/>
    <p:sldMasterId id="2147483748" r:id="rId7"/>
    <p:sldMasterId id="2147483765" r:id="rId8"/>
    <p:sldMasterId id="2147483784" r:id="rId9"/>
    <p:sldMasterId id="2147483806" r:id="rId10"/>
    <p:sldMasterId id="2147483813" r:id="rId11"/>
  </p:sldMasterIdLst>
  <p:notesMasterIdLst>
    <p:notesMasterId r:id="rId20"/>
  </p:notesMasterIdLst>
  <p:handoutMasterIdLst>
    <p:handoutMasterId r:id="rId21"/>
  </p:handoutMasterIdLst>
  <p:sldIdLst>
    <p:sldId id="262" r:id="rId12"/>
    <p:sldId id="263" r:id="rId13"/>
    <p:sldId id="264" r:id="rId14"/>
    <p:sldId id="265" r:id="rId15"/>
    <p:sldId id="266" r:id="rId16"/>
    <p:sldId id="261" r:id="rId17"/>
    <p:sldId id="268" r:id="rId18"/>
    <p:sldId id="269" r:id="rId19"/>
  </p:sldIdLst>
  <p:sldSz cx="9144000" cy="6858000" type="screen4x3"/>
  <p:notesSz cx="6794500" cy="99314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3D53CEEC-60F7-CF4F-BC28-5CF0C912D57F}">
          <p14:sldIdLst>
            <p14:sldId id="262"/>
            <p14:sldId id="263"/>
            <p14:sldId id="264"/>
            <p14:sldId id="265"/>
            <p14:sldId id="266"/>
            <p14:sldId id="261"/>
            <p14:sldId id="268"/>
            <p14:sldId id="269"/>
          </p14:sldIdLst>
        </p14:section>
      </p14:sectionLst>
    </p:ext>
    <p:ext uri="{EFAFB233-063F-42B5-8137-9DF3F51BA10A}">
      <p15:sldGuideLst xmlns:p15="http://schemas.microsoft.com/office/powerpoint/2012/main">
        <p15:guide id="1" orient="horz" pos="3566" userDrawn="1">
          <p15:clr>
            <a:srgbClr val="A4A3A4"/>
          </p15:clr>
        </p15:guide>
        <p15:guide id="2" pos="5511" userDrawn="1">
          <p15:clr>
            <a:srgbClr val="A4A3A4"/>
          </p15:clr>
        </p15:guide>
        <p15:guide id="3" orient="horz" pos="799" userDrawn="1">
          <p15:clr>
            <a:srgbClr val="A4A3A4"/>
          </p15:clr>
        </p15:guide>
        <p15:guide id="4" pos="90" userDrawn="1">
          <p15:clr>
            <a:srgbClr val="A4A3A4"/>
          </p15:clr>
        </p15:guide>
        <p15:guide id="5" orient="horz" pos="3558">
          <p15:clr>
            <a:srgbClr val="A4A3A4"/>
          </p15:clr>
        </p15:guide>
        <p15:guide id="6" orient="horz" pos="1023">
          <p15:clr>
            <a:srgbClr val="A4A3A4"/>
          </p15:clr>
        </p15:guide>
        <p15:guide id="7" pos="3143">
          <p15:clr>
            <a:srgbClr val="A4A3A4"/>
          </p15:clr>
        </p15:guide>
        <p15:guide id="8" pos="482">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59" userDrawn="1">
          <p15:clr>
            <a:srgbClr val="A4A3A4"/>
          </p15:clr>
        </p15:guide>
        <p15:guide id="3" orient="horz" pos="3129" userDrawn="1">
          <p15:clr>
            <a:srgbClr val="A4A3A4"/>
          </p15:clr>
        </p15:guide>
        <p15:guide id="4"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59" autoAdjust="0"/>
    <p:restoredTop sz="99182" autoAdjust="0"/>
  </p:normalViewPr>
  <p:slideViewPr>
    <p:cSldViewPr snapToGrid="0">
      <p:cViewPr varScale="1">
        <p:scale>
          <a:sx n="97" d="100"/>
          <a:sy n="97" d="100"/>
        </p:scale>
        <p:origin x="499" y="77"/>
      </p:cViewPr>
      <p:guideLst>
        <p:guide orient="horz" pos="3566"/>
        <p:guide pos="5511"/>
        <p:guide orient="horz" pos="799"/>
        <p:guide pos="90"/>
        <p:guide orient="horz" pos="3558"/>
        <p:guide orient="horz" pos="1023"/>
        <p:guide pos="3143"/>
        <p:guide pos="482"/>
      </p:guideLst>
    </p:cSldViewPr>
  </p:slideViewPr>
  <p:outlineViewPr>
    <p:cViewPr>
      <p:scale>
        <a:sx n="33" d="100"/>
        <a:sy n="33" d="100"/>
      </p:scale>
      <p:origin x="0" y="16386"/>
    </p:cViewPr>
  </p:outlineViewPr>
  <p:notesTextViewPr>
    <p:cViewPr>
      <p:scale>
        <a:sx n="1" d="1"/>
        <a:sy n="1" d="1"/>
      </p:scale>
      <p:origin x="0" y="0"/>
    </p:cViewPr>
  </p:notesTextViewPr>
  <p:notesViewPr>
    <p:cSldViewPr snapToGrid="0" snapToObjects="1">
      <p:cViewPr varScale="1">
        <p:scale>
          <a:sx n="69" d="100"/>
          <a:sy n="69" d="100"/>
        </p:scale>
        <p:origin x="-1050" y="-102"/>
      </p:cViewPr>
      <p:guideLst>
        <p:guide orient="horz" pos="2881"/>
        <p:guide pos="2159"/>
        <p:guide orient="horz" pos="3129"/>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6.xml"/><Relationship Id="rId13" Type="http://schemas.openxmlformats.org/officeDocument/2006/relationships/slide" Target="slides/slide2.xml"/><Relationship Id="rId18" Type="http://schemas.openxmlformats.org/officeDocument/2006/relationships/slide" Target="slides/slide7.xml"/><Relationship Id="rId3" Type="http://schemas.openxmlformats.org/officeDocument/2006/relationships/slideMaster" Target="slideMasters/slideMaster1.xml"/><Relationship Id="rId21" Type="http://schemas.openxmlformats.org/officeDocument/2006/relationships/handoutMaster" Target="handoutMasters/handoutMaster1.xml"/><Relationship Id="rId7" Type="http://schemas.openxmlformats.org/officeDocument/2006/relationships/slideMaster" Target="slideMasters/slideMaster5.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4.xml"/><Relationship Id="rId11" Type="http://schemas.openxmlformats.org/officeDocument/2006/relationships/slideMaster" Target="slideMasters/slideMaster9.xml"/><Relationship Id="rId24" Type="http://schemas.openxmlformats.org/officeDocument/2006/relationships/theme" Target="theme/theme1.xml"/><Relationship Id="rId5" Type="http://schemas.openxmlformats.org/officeDocument/2006/relationships/slideMaster" Target="slideMasters/slideMaster3.xml"/><Relationship Id="rId15" Type="http://schemas.openxmlformats.org/officeDocument/2006/relationships/slide" Target="slides/slide4.xml"/><Relationship Id="rId23" Type="http://schemas.openxmlformats.org/officeDocument/2006/relationships/viewProps" Target="viewProps.xml"/><Relationship Id="rId10" Type="http://schemas.openxmlformats.org/officeDocument/2006/relationships/slideMaster" Target="slideMasters/slideMaster8.xml"/><Relationship Id="rId19" Type="http://schemas.openxmlformats.org/officeDocument/2006/relationships/slide" Target="slides/slide8.xml"/><Relationship Id="rId4" Type="http://schemas.openxmlformats.org/officeDocument/2006/relationships/slideMaster" Target="slideMasters/slideMaster2.xml"/><Relationship Id="rId9" Type="http://schemas.openxmlformats.org/officeDocument/2006/relationships/slideMaster" Target="slideMasters/slideMaster7.xml"/><Relationship Id="rId14" Type="http://schemas.openxmlformats.org/officeDocument/2006/relationships/slide" Target="slides/slide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1" y="0"/>
            <a:ext cx="2944283" cy="49657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B569DB77-114A-CF49-8211-C9E11BCA876B}" type="datetime1">
              <a:rPr lang="sv-SE" smtClean="0"/>
              <a:t>2017-03-16</a:t>
            </a:fld>
            <a:endParaRPr lang="sv-SE"/>
          </a:p>
        </p:txBody>
      </p:sp>
      <p:sp>
        <p:nvSpPr>
          <p:cNvPr id="4" name="Platshållare för sidfot 3"/>
          <p:cNvSpPr>
            <a:spLocks noGrp="1"/>
          </p:cNvSpPr>
          <p:nvPr>
            <p:ph type="ftr" sz="quarter" idx="2"/>
          </p:nvPr>
        </p:nvSpPr>
        <p:spPr>
          <a:xfrm>
            <a:off x="1" y="9433106"/>
            <a:ext cx="2944283" cy="49657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09FAAB82-9E31-C449-A750-DAAA6B883A6A}" type="slidenum">
              <a:rPr lang="sv-SE" smtClean="0"/>
              <a:t>‹#›</a:t>
            </a:fld>
            <a:endParaRPr lang="sv-SE"/>
          </a:p>
        </p:txBody>
      </p:sp>
    </p:spTree>
    <p:extLst>
      <p:ext uri="{BB962C8B-B14F-4D97-AF65-F5344CB8AC3E}">
        <p14:creationId xmlns:p14="http://schemas.microsoft.com/office/powerpoint/2010/main" val="19575672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1" y="0"/>
            <a:ext cx="2944283" cy="49657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9F4DA55F-6334-7147-B06C-2CBC8FCBBFBB}" type="datetime1">
              <a:rPr lang="sv-SE" smtClean="0"/>
              <a:t>2017-03-16</a:t>
            </a:fld>
            <a:endParaRPr lang="sv-SE"/>
          </a:p>
        </p:txBody>
      </p:sp>
      <p:sp>
        <p:nvSpPr>
          <p:cNvPr id="4" name="Platshållare för bildobjekt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1" y="9433106"/>
            <a:ext cx="2944283" cy="49657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5AC51153-E33D-A54E-946E-30A37C73DADC}" type="slidenum">
              <a:rPr lang="sv-SE" smtClean="0"/>
              <a:t>‹#›</a:t>
            </a:fld>
            <a:endParaRPr lang="sv-SE"/>
          </a:p>
        </p:txBody>
      </p:sp>
    </p:spTree>
    <p:extLst>
      <p:ext uri="{BB962C8B-B14F-4D97-AF65-F5344CB8AC3E}">
        <p14:creationId xmlns:p14="http://schemas.microsoft.com/office/powerpoint/2010/main" val="371898828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bild">
    <p:spTree>
      <p:nvGrpSpPr>
        <p:cNvPr id="1" name=""/>
        <p:cNvGrpSpPr/>
        <p:nvPr/>
      </p:nvGrpSpPr>
      <p:grpSpPr>
        <a:xfrm>
          <a:off x="0" y="0"/>
          <a:ext cx="0" cy="0"/>
          <a:chOff x="0" y="0"/>
          <a:chExt cx="0" cy="0"/>
        </a:xfrm>
      </p:grpSpPr>
      <p:sp>
        <p:nvSpPr>
          <p:cNvPr id="4" name="Content Placeholder 2"/>
          <p:cNvSpPr>
            <a:spLocks noGrp="1"/>
          </p:cNvSpPr>
          <p:nvPr>
            <p:ph idx="11"/>
          </p:nvPr>
        </p:nvSpPr>
        <p:spPr>
          <a:xfrm>
            <a:off x="1565169" y="1998406"/>
            <a:ext cx="7009172" cy="3895768"/>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Content Placeholder 2"/>
          <p:cNvSpPr>
            <a:spLocks noGrp="1"/>
          </p:cNvSpPr>
          <p:nvPr>
            <p:ph idx="1"/>
          </p:nvPr>
        </p:nvSpPr>
        <p:spPr>
          <a:xfrm>
            <a:off x="1565170" y="1424461"/>
            <a:ext cx="7009171" cy="500325"/>
          </a:xfrm>
        </p:spPr>
        <p:txBody>
          <a:bodyPr>
            <a:normAutofit/>
          </a:bodyPr>
          <a:lstStyle>
            <a:lvl1pPr marL="0" indent="0" algn="ctr">
              <a:buNone/>
              <a:defRPr sz="2800" b="1"/>
            </a:lvl1pPr>
          </a:lstStyle>
          <a:p>
            <a:pPr lvl="0"/>
            <a:r>
              <a:rPr lang="sv-SE" dirty="0"/>
              <a:t>Klicka här för att ändra</a:t>
            </a:r>
          </a:p>
        </p:txBody>
      </p:sp>
      <p:sp>
        <p:nvSpPr>
          <p:cNvPr id="2" name="Platshållare för bildnummer 1"/>
          <p:cNvSpPr>
            <a:spLocks noGrp="1"/>
          </p:cNvSpPr>
          <p:nvPr>
            <p:ph type="sldNum" sz="quarter" idx="12"/>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a:xfrm>
            <a:off x="1572545" y="194979"/>
            <a:ext cx="7009171" cy="1118548"/>
          </a:xfrm>
          <a:prstGeom prst="rect">
            <a:avLst/>
          </a:prstGeom>
        </p:spPr>
        <p:txBody>
          <a:bodyPr/>
          <a:lstStyle>
            <a:lvl1pPr algn="ctr">
              <a:defRPr/>
            </a:lvl1pPr>
          </a:lstStyle>
          <a:p>
            <a:r>
              <a:rPr lang="sv-SE" dirty="0"/>
              <a:t>Klicka här för att ändra format</a:t>
            </a:r>
          </a:p>
        </p:txBody>
      </p:sp>
    </p:spTree>
    <p:extLst>
      <p:ext uri="{BB962C8B-B14F-4D97-AF65-F5344CB8AC3E}">
        <p14:creationId xmlns:p14="http://schemas.microsoft.com/office/powerpoint/2010/main" val="3614005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68944" y="1852632"/>
            <a:ext cx="3456000" cy="4023854"/>
          </a:xfrm>
        </p:spPr>
        <p:txBody>
          <a:bodyPr/>
          <a:lstStyle>
            <a:lvl1pPr>
              <a:defRPr sz="2400"/>
            </a:lvl1pPr>
            <a:lvl2pPr>
              <a:defRPr sz="2000"/>
            </a:lvl2pPr>
            <a:lvl3pPr>
              <a:defRPr sz="1800"/>
            </a:lvl3pPr>
            <a:lvl4pPr>
              <a:defRPr sz="1600"/>
            </a:lvl4pPr>
            <a:lvl5pPr>
              <a:defRPr sz="14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5147837" y="1852632"/>
            <a:ext cx="3456000" cy="4023854"/>
          </a:xfrm>
        </p:spPr>
        <p:txBody>
          <a:bodyPr/>
          <a:lstStyle>
            <a:lvl1pPr>
              <a:defRPr sz="2400"/>
            </a:lvl1pPr>
            <a:lvl2pPr>
              <a:defRPr sz="2000"/>
            </a:lvl2pPr>
            <a:lvl3pPr>
              <a:defRPr sz="1800"/>
            </a:lvl3pPr>
            <a:lvl4pPr>
              <a:defRPr sz="1600"/>
            </a:lvl4pPr>
            <a:lvl5pPr>
              <a:defRPr sz="16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1742882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74561" y="1530242"/>
            <a:ext cx="3456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4" name="Content Placeholder 3"/>
          <p:cNvSpPr>
            <a:spLocks noGrp="1"/>
          </p:cNvSpPr>
          <p:nvPr>
            <p:ph sz="half" idx="2"/>
          </p:nvPr>
        </p:nvSpPr>
        <p:spPr>
          <a:xfrm>
            <a:off x="1574561" y="2426110"/>
            <a:ext cx="3456000" cy="3612632"/>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5147837" y="1530242"/>
            <a:ext cx="3456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6" name="Content Placeholder 5"/>
          <p:cNvSpPr>
            <a:spLocks noGrp="1"/>
          </p:cNvSpPr>
          <p:nvPr>
            <p:ph sz="quarter" idx="4"/>
          </p:nvPr>
        </p:nvSpPr>
        <p:spPr>
          <a:xfrm>
            <a:off x="5147837" y="2426110"/>
            <a:ext cx="3456000" cy="3612632"/>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
        <p:nvSpPr>
          <p:cNvPr id="7" name="Rubrik 6"/>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3513148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Tree>
    <p:extLst>
      <p:ext uri="{BB962C8B-B14F-4D97-AF65-F5344CB8AC3E}">
        <p14:creationId xmlns:p14="http://schemas.microsoft.com/office/powerpoint/2010/main" val="4093419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trobild">
    <p:spTree>
      <p:nvGrpSpPr>
        <p:cNvPr id="1" name=""/>
        <p:cNvGrpSpPr/>
        <p:nvPr/>
      </p:nvGrpSpPr>
      <p:grpSpPr>
        <a:xfrm>
          <a:off x="0" y="0"/>
          <a:ext cx="0" cy="0"/>
          <a:chOff x="0" y="0"/>
          <a:chExt cx="0" cy="0"/>
        </a:xfrm>
      </p:grpSpPr>
      <p:sp>
        <p:nvSpPr>
          <p:cNvPr id="4" name="Content Placeholder 2"/>
          <p:cNvSpPr>
            <a:spLocks noGrp="1"/>
          </p:cNvSpPr>
          <p:nvPr>
            <p:ph idx="11"/>
          </p:nvPr>
        </p:nvSpPr>
        <p:spPr>
          <a:xfrm>
            <a:off x="1565169" y="1998406"/>
            <a:ext cx="7009172" cy="3895768"/>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Content Placeholder 2"/>
          <p:cNvSpPr>
            <a:spLocks noGrp="1"/>
          </p:cNvSpPr>
          <p:nvPr>
            <p:ph idx="1"/>
          </p:nvPr>
        </p:nvSpPr>
        <p:spPr>
          <a:xfrm>
            <a:off x="1565170" y="1424461"/>
            <a:ext cx="7009171" cy="500325"/>
          </a:xfrm>
        </p:spPr>
        <p:txBody>
          <a:bodyPr>
            <a:normAutofit/>
          </a:bodyPr>
          <a:lstStyle>
            <a:lvl1pPr marL="0" indent="0" algn="ctr">
              <a:buNone/>
              <a:defRPr sz="2800" b="1"/>
            </a:lvl1pPr>
          </a:lstStyle>
          <a:p>
            <a:pPr lvl="0"/>
            <a:r>
              <a:rPr lang="sv-SE" dirty="0"/>
              <a:t>Klicka här för att ändra</a:t>
            </a:r>
          </a:p>
        </p:txBody>
      </p:sp>
      <p:sp>
        <p:nvSpPr>
          <p:cNvPr id="2" name="Platshållare för bildnummer 1"/>
          <p:cNvSpPr>
            <a:spLocks noGrp="1"/>
          </p:cNvSpPr>
          <p:nvPr>
            <p:ph type="sldNum" sz="quarter" idx="12"/>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a:xfrm>
            <a:off x="1572545" y="194979"/>
            <a:ext cx="7009171" cy="1118548"/>
          </a:xfrm>
          <a:prstGeom prst="rect">
            <a:avLst/>
          </a:prstGeom>
        </p:spPr>
        <p:txBody>
          <a:bodyPr/>
          <a:lstStyle>
            <a:lvl1pPr algn="ctr">
              <a:defRPr/>
            </a:lvl1pPr>
          </a:lstStyle>
          <a:p>
            <a:r>
              <a:rPr lang="sv-SE" dirty="0"/>
              <a:t>Klicka här för att ändra format</a:t>
            </a:r>
          </a:p>
        </p:txBody>
      </p:sp>
    </p:spTree>
    <p:extLst>
      <p:ext uri="{BB962C8B-B14F-4D97-AF65-F5344CB8AC3E}">
        <p14:creationId xmlns:p14="http://schemas.microsoft.com/office/powerpoint/2010/main" val="28407379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8710" y="1850923"/>
            <a:ext cx="7020380" cy="4317162"/>
          </a:xfrm>
        </p:spPr>
        <p:txBody>
          <a:bodyPr/>
          <a:lstStyle>
            <a:lvl1pPr>
              <a:defRPr sz="2400"/>
            </a:lvl1pPr>
            <a:lvl2pPr>
              <a:defRPr sz="2000"/>
            </a:lvl2pPr>
            <a:lvl3pPr>
              <a:defRPr sz="1800"/>
            </a:lvl3pPr>
            <a:lvl4pPr>
              <a:defRPr sz="1600"/>
            </a:lvl4pPr>
            <a:lvl5pPr>
              <a:defRPr sz="14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a:xfrm>
            <a:off x="1568710" y="323191"/>
            <a:ext cx="6954013" cy="975837"/>
          </a:xfrm>
        </p:spPr>
        <p:txBody>
          <a:bodyPr/>
          <a:lstStyle/>
          <a:p>
            <a:r>
              <a:rPr lang="sv-SE" dirty="0"/>
              <a:t>Klicka här för att ändra format</a:t>
            </a:r>
          </a:p>
        </p:txBody>
      </p:sp>
    </p:spTree>
    <p:extLst>
      <p:ext uri="{BB962C8B-B14F-4D97-AF65-F5344CB8AC3E}">
        <p14:creationId xmlns:p14="http://schemas.microsoft.com/office/powerpoint/2010/main" val="29362509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 underrubrik, text/bild">
    <p:spTree>
      <p:nvGrpSpPr>
        <p:cNvPr id="1" name=""/>
        <p:cNvGrpSpPr/>
        <p:nvPr/>
      </p:nvGrpSpPr>
      <p:grpSpPr>
        <a:xfrm>
          <a:off x="0" y="0"/>
          <a:ext cx="0" cy="0"/>
          <a:chOff x="0" y="0"/>
          <a:chExt cx="0" cy="0"/>
        </a:xfrm>
      </p:grpSpPr>
      <p:sp>
        <p:nvSpPr>
          <p:cNvPr id="4" name="Content Placeholder 2"/>
          <p:cNvSpPr>
            <a:spLocks noGrp="1"/>
          </p:cNvSpPr>
          <p:nvPr>
            <p:ph idx="11"/>
          </p:nvPr>
        </p:nvSpPr>
        <p:spPr>
          <a:xfrm>
            <a:off x="1565169" y="1991152"/>
            <a:ext cx="7009172" cy="3962014"/>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Content Placeholder 2"/>
          <p:cNvSpPr>
            <a:spLocks noGrp="1"/>
          </p:cNvSpPr>
          <p:nvPr>
            <p:ph idx="1"/>
          </p:nvPr>
        </p:nvSpPr>
        <p:spPr>
          <a:xfrm>
            <a:off x="1565170" y="1427345"/>
            <a:ext cx="7009171" cy="500325"/>
          </a:xfrm>
        </p:spPr>
        <p:txBody>
          <a:bodyPr>
            <a:normAutofit/>
          </a:bodyPr>
          <a:lstStyle>
            <a:lvl1pPr marL="0" indent="0" algn="l">
              <a:buNone/>
              <a:defRPr sz="2800" b="1"/>
            </a:lvl1pPr>
          </a:lstStyle>
          <a:p>
            <a:pPr lvl="0"/>
            <a:r>
              <a:rPr lang="sv-SE" dirty="0"/>
              <a:t>Klicka här för att ändra</a:t>
            </a:r>
          </a:p>
        </p:txBody>
      </p:sp>
      <p:sp>
        <p:nvSpPr>
          <p:cNvPr id="2" name="Platshållare för bildnummer 1"/>
          <p:cNvSpPr>
            <a:spLocks noGrp="1"/>
          </p:cNvSpPr>
          <p:nvPr>
            <p:ph type="sldNum" sz="quarter" idx="12"/>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a:xfrm>
            <a:off x="1572545" y="194979"/>
            <a:ext cx="7009171" cy="1118548"/>
          </a:xfrm>
          <a:prstGeom prst="rect">
            <a:avLst/>
          </a:prstGeom>
        </p:spPr>
        <p:txBody>
          <a:bodyPr/>
          <a:lstStyle/>
          <a:p>
            <a:r>
              <a:rPr lang="sv-SE" dirty="0"/>
              <a:t>Klicka här för att ändra format</a:t>
            </a:r>
          </a:p>
        </p:txBody>
      </p:sp>
    </p:spTree>
    <p:extLst>
      <p:ext uri="{BB962C8B-B14F-4D97-AF65-F5344CB8AC3E}">
        <p14:creationId xmlns:p14="http://schemas.microsoft.com/office/powerpoint/2010/main" val="2175303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68944" y="1852632"/>
            <a:ext cx="3456000" cy="4023854"/>
          </a:xfrm>
        </p:spPr>
        <p:txBody>
          <a:bodyPr/>
          <a:lstStyle>
            <a:lvl1pPr>
              <a:defRPr sz="2400"/>
            </a:lvl1pPr>
            <a:lvl2pPr>
              <a:defRPr sz="2000"/>
            </a:lvl2pPr>
            <a:lvl3pPr>
              <a:defRPr sz="1800"/>
            </a:lvl3pPr>
            <a:lvl4pPr>
              <a:defRPr sz="1600"/>
            </a:lvl4pPr>
            <a:lvl5pPr>
              <a:defRPr sz="14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5147837" y="1852632"/>
            <a:ext cx="3456000" cy="4023854"/>
          </a:xfrm>
        </p:spPr>
        <p:txBody>
          <a:bodyPr/>
          <a:lstStyle>
            <a:lvl1pPr>
              <a:defRPr sz="2400"/>
            </a:lvl1pPr>
            <a:lvl2pPr>
              <a:defRPr sz="2000"/>
            </a:lvl2pPr>
            <a:lvl3pPr>
              <a:defRPr sz="1800"/>
            </a:lvl3pPr>
            <a:lvl4pPr>
              <a:defRPr sz="1600"/>
            </a:lvl4pPr>
            <a:lvl5pPr>
              <a:defRPr sz="16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25945247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74561" y="1530242"/>
            <a:ext cx="3456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4" name="Content Placeholder 3"/>
          <p:cNvSpPr>
            <a:spLocks noGrp="1"/>
          </p:cNvSpPr>
          <p:nvPr>
            <p:ph sz="half" idx="2"/>
          </p:nvPr>
        </p:nvSpPr>
        <p:spPr>
          <a:xfrm>
            <a:off x="1574561" y="2426110"/>
            <a:ext cx="3456000" cy="3612632"/>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5147837" y="1530242"/>
            <a:ext cx="3456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6" name="Content Placeholder 5"/>
          <p:cNvSpPr>
            <a:spLocks noGrp="1"/>
          </p:cNvSpPr>
          <p:nvPr>
            <p:ph sz="quarter" idx="4"/>
          </p:nvPr>
        </p:nvSpPr>
        <p:spPr>
          <a:xfrm>
            <a:off x="5147837" y="2426110"/>
            <a:ext cx="3456000" cy="3612632"/>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
        <p:nvSpPr>
          <p:cNvPr id="7" name="Rubrik 6"/>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32429669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Tree>
    <p:extLst>
      <p:ext uri="{BB962C8B-B14F-4D97-AF65-F5344CB8AC3E}">
        <p14:creationId xmlns:p14="http://schemas.microsoft.com/office/powerpoint/2010/main" val="511929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showMasterPhAnim="0" type="txAndObj">
  <p:cSld name="Rubrik, text och innehåll">
    <p:spTree>
      <p:nvGrpSpPr>
        <p:cNvPr id="1" name=""/>
        <p:cNvGrpSpPr/>
        <p:nvPr/>
      </p:nvGrpSpPr>
      <p:grpSpPr>
        <a:xfrm>
          <a:off x="0" y="0"/>
          <a:ext cx="0" cy="0"/>
          <a:chOff x="0" y="0"/>
          <a:chExt cx="0" cy="0"/>
        </a:xfrm>
      </p:grpSpPr>
      <p:pic>
        <p:nvPicPr>
          <p:cNvPr id="5" name="Bildobjekt 6" descr="LO_Monogram.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6389" y="408518"/>
            <a:ext cx="433387" cy="510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objekt 10" descr="Landsorg_i_Sverige.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46938" y="6278034"/>
            <a:ext cx="1573212"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ubrik 1"/>
          <p:cNvSpPr>
            <a:spLocks noGrp="1"/>
          </p:cNvSpPr>
          <p:nvPr>
            <p:ph type="title"/>
          </p:nvPr>
        </p:nvSpPr>
        <p:spPr>
          <a:xfrm>
            <a:off x="1371600" y="1066800"/>
            <a:ext cx="7391400" cy="1066800"/>
          </a:xfrm>
        </p:spPr>
        <p:txBody>
          <a:bodyPr/>
          <a:lstStyle/>
          <a:p>
            <a:r>
              <a:rPr lang="sv-SE"/>
              <a:t>Klicka här för att ändra format</a:t>
            </a:r>
            <a:endParaRPr lang="sv-SE" dirty="0"/>
          </a:p>
        </p:txBody>
      </p:sp>
      <p:sp>
        <p:nvSpPr>
          <p:cNvPr id="3" name="Platshållare för text 2"/>
          <p:cNvSpPr>
            <a:spLocks noGrp="1"/>
          </p:cNvSpPr>
          <p:nvPr>
            <p:ph type="body" sz="half" idx="1"/>
          </p:nvPr>
        </p:nvSpPr>
        <p:spPr>
          <a:xfrm>
            <a:off x="1371600" y="2362200"/>
            <a:ext cx="3390900" cy="3581400"/>
          </a:xfrm>
        </p:spPr>
        <p:txBody>
          <a:bodyPr/>
          <a:lstStyle>
            <a:lvl1pPr marL="0" indent="0">
              <a:defRPr/>
            </a:lvl1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4914900" y="2362200"/>
            <a:ext cx="3390900" cy="3581400"/>
          </a:xfrm>
        </p:spPr>
        <p:txBody>
          <a:bodyPr/>
          <a:lstStyle>
            <a:lvl1pPr marL="0" indent="0">
              <a:defRPr/>
            </a:lvl1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7" name="Rectangle 6"/>
          <p:cNvSpPr>
            <a:spLocks noGrp="1" noChangeArrowheads="1"/>
          </p:cNvSpPr>
          <p:nvPr>
            <p:ph type="sldNum" sz="quarter" idx="10"/>
          </p:nvPr>
        </p:nvSpPr>
        <p:spPr/>
        <p:txBody>
          <a:bodyPr/>
          <a:lstStyle>
            <a:lvl1pPr>
              <a:defRPr/>
            </a:lvl1pPr>
          </a:lstStyle>
          <a:p>
            <a:fld id="{4F5285C7-0D12-48C9-931E-8B197F33B2E1}" type="slidenum">
              <a:rPr lang="en-US" altLang="sv-SE"/>
              <a:pPr/>
              <a:t>‹#›</a:t>
            </a:fld>
            <a:endParaRPr lang="en-US" altLang="sv-SE"/>
          </a:p>
        </p:txBody>
      </p:sp>
    </p:spTree>
    <p:extLst>
      <p:ext uri="{BB962C8B-B14F-4D97-AF65-F5344CB8AC3E}">
        <p14:creationId xmlns:p14="http://schemas.microsoft.com/office/powerpoint/2010/main" val="1132317082"/>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up)">
                                      <p:cBhvr>
                                        <p:cTn id="11" dur="500"/>
                                        <p:tgtEl>
                                          <p:spTgt spid="3">
                                            <p:txEl>
                                              <p:pRg st="0" end="0"/>
                                            </p:txEl>
                                          </p:spTgt>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up)">
                                      <p:cBhvr>
                                        <p:cTn id="14" dur="500"/>
                                        <p:tgtEl>
                                          <p:spTgt spid="3">
                                            <p:txEl>
                                              <p:pRg st="1" end="1"/>
                                            </p:txEl>
                                          </p:spTgt>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up)">
                                      <p:cBhvr>
                                        <p:cTn id="20" dur="500"/>
                                        <p:tgtEl>
                                          <p:spTgt spid="3">
                                            <p:txEl>
                                              <p:pRg st="3" end="3"/>
                                            </p:txEl>
                                          </p:spTgt>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childTnLst>
                          </p:cTn>
                        </p:par>
                        <p:par>
                          <p:cTn id="24" fill="hold">
                            <p:stCondLst>
                              <p:cond delay="1500"/>
                            </p:stCondLst>
                            <p:childTnLst>
                              <p:par>
                                <p:cTn id="25" presetID="22" presetClass="entr" presetSubtype="1" fill="hold" grpId="0" nodeType="after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wipe(up)">
                                      <p:cBhvr>
                                        <p:cTn id="27" dur="500"/>
                                        <p:tgtEl>
                                          <p:spTgt spid="4">
                                            <p:txEl>
                                              <p:pRg st="0" end="0"/>
                                            </p:tx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
                                            <p:txEl>
                                              <p:pRg st="1" end="1"/>
                                            </p:txEl>
                                          </p:spTgt>
                                        </p:tgtEl>
                                        <p:attrNameLst>
                                          <p:attrName>style.visibility</p:attrName>
                                        </p:attrNameLst>
                                      </p:cBhvr>
                                      <p:to>
                                        <p:strVal val="visible"/>
                                      </p:to>
                                    </p:set>
                                    <p:animEffect transition="in" filter="wipe(up)">
                                      <p:cBhvr>
                                        <p:cTn id="30" dur="500"/>
                                        <p:tgtEl>
                                          <p:spTgt spid="4">
                                            <p:txEl>
                                              <p:pRg st="1" end="1"/>
                                            </p:txEl>
                                          </p:spTgt>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Effect transition="in" filter="wipe(up)">
                                      <p:cBhvr>
                                        <p:cTn id="33" dur="500"/>
                                        <p:tgtEl>
                                          <p:spTgt spid="4">
                                            <p:txEl>
                                              <p:pRg st="2" end="2"/>
                                            </p:txEl>
                                          </p:spTgt>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4">
                                            <p:txEl>
                                              <p:pRg st="3" end="3"/>
                                            </p:txEl>
                                          </p:spTgt>
                                        </p:tgtEl>
                                        <p:attrNameLst>
                                          <p:attrName>style.visibility</p:attrName>
                                        </p:attrNameLst>
                                      </p:cBhvr>
                                      <p:to>
                                        <p:strVal val="visible"/>
                                      </p:to>
                                    </p:set>
                                    <p:animEffect transition="in" filter="wipe(up)">
                                      <p:cBhvr>
                                        <p:cTn id="36" dur="500"/>
                                        <p:tgtEl>
                                          <p:spTgt spid="4">
                                            <p:txEl>
                                              <p:pRg st="3" end="3"/>
                                            </p:txEl>
                                          </p:spTgt>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Effect transition="in" filter="wipe(up)">
                                      <p:cBhvr>
                                        <p:cTn id="39"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advAuto="0"/>
      <p:bldP spid="4" grpId="0" build="p" autoUpdateAnimBg="0" advAuto="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8710" y="1850923"/>
            <a:ext cx="7020380" cy="4317162"/>
          </a:xfrm>
        </p:spPr>
        <p:txBody>
          <a:bodyPr/>
          <a:lstStyle>
            <a:lvl1pPr>
              <a:defRPr sz="2400"/>
            </a:lvl1pPr>
            <a:lvl2pPr>
              <a:defRPr sz="2000"/>
            </a:lvl2pPr>
            <a:lvl3pPr>
              <a:defRPr sz="1800"/>
            </a:lvl3pPr>
            <a:lvl4pPr>
              <a:defRPr sz="1600"/>
            </a:lvl4pPr>
            <a:lvl5pPr>
              <a:defRPr sz="14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a:xfrm>
            <a:off x="1568710" y="323191"/>
            <a:ext cx="6954013" cy="975837"/>
          </a:xfrm>
        </p:spPr>
        <p:txBody>
          <a:bodyPr/>
          <a:lstStyle/>
          <a:p>
            <a:r>
              <a:rPr lang="sv-SE" dirty="0"/>
              <a:t>Klicka här för att ändra format</a:t>
            </a:r>
          </a:p>
        </p:txBody>
      </p:sp>
    </p:spTree>
    <p:extLst>
      <p:ext uri="{BB962C8B-B14F-4D97-AF65-F5344CB8AC3E}">
        <p14:creationId xmlns:p14="http://schemas.microsoft.com/office/powerpoint/2010/main" val="7943824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ntrobild">
    <p:spTree>
      <p:nvGrpSpPr>
        <p:cNvPr id="1" name=""/>
        <p:cNvGrpSpPr/>
        <p:nvPr/>
      </p:nvGrpSpPr>
      <p:grpSpPr>
        <a:xfrm>
          <a:off x="0" y="0"/>
          <a:ext cx="0" cy="0"/>
          <a:chOff x="0" y="0"/>
          <a:chExt cx="0" cy="0"/>
        </a:xfrm>
      </p:grpSpPr>
      <p:sp>
        <p:nvSpPr>
          <p:cNvPr id="4" name="Content Placeholder 2"/>
          <p:cNvSpPr>
            <a:spLocks noGrp="1"/>
          </p:cNvSpPr>
          <p:nvPr>
            <p:ph idx="11"/>
          </p:nvPr>
        </p:nvSpPr>
        <p:spPr>
          <a:xfrm>
            <a:off x="1565169" y="1998406"/>
            <a:ext cx="7009172" cy="3895768"/>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Content Placeholder 2"/>
          <p:cNvSpPr>
            <a:spLocks noGrp="1"/>
          </p:cNvSpPr>
          <p:nvPr>
            <p:ph idx="1"/>
          </p:nvPr>
        </p:nvSpPr>
        <p:spPr>
          <a:xfrm>
            <a:off x="1565170" y="1424461"/>
            <a:ext cx="7009171" cy="500325"/>
          </a:xfrm>
        </p:spPr>
        <p:txBody>
          <a:bodyPr>
            <a:normAutofit/>
          </a:bodyPr>
          <a:lstStyle>
            <a:lvl1pPr marL="0" indent="0" algn="ctr">
              <a:buNone/>
              <a:defRPr sz="2800" b="1"/>
            </a:lvl1pPr>
          </a:lstStyle>
          <a:p>
            <a:pPr lvl="0"/>
            <a:r>
              <a:rPr lang="sv-SE" dirty="0"/>
              <a:t>Klicka här för att ändra</a:t>
            </a:r>
          </a:p>
        </p:txBody>
      </p:sp>
      <p:sp>
        <p:nvSpPr>
          <p:cNvPr id="2" name="Platshållare för bildnummer 1"/>
          <p:cNvSpPr>
            <a:spLocks noGrp="1"/>
          </p:cNvSpPr>
          <p:nvPr>
            <p:ph type="sldNum" sz="quarter" idx="12"/>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a:xfrm>
            <a:off x="1572545" y="194979"/>
            <a:ext cx="7009171" cy="1118548"/>
          </a:xfrm>
          <a:prstGeom prst="rect">
            <a:avLst/>
          </a:prstGeom>
        </p:spPr>
        <p:txBody>
          <a:bodyPr/>
          <a:lstStyle>
            <a:lvl1pPr algn="ctr">
              <a:defRPr/>
            </a:lvl1pPr>
          </a:lstStyle>
          <a:p>
            <a:r>
              <a:rPr lang="sv-SE" dirty="0"/>
              <a:t>Klicka här för att ändra format</a:t>
            </a:r>
          </a:p>
        </p:txBody>
      </p:sp>
    </p:spTree>
    <p:extLst>
      <p:ext uri="{BB962C8B-B14F-4D97-AF65-F5344CB8AC3E}">
        <p14:creationId xmlns:p14="http://schemas.microsoft.com/office/powerpoint/2010/main" val="20695524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8710" y="1850923"/>
            <a:ext cx="7020380" cy="4317162"/>
          </a:xfrm>
        </p:spPr>
        <p:txBody>
          <a:bodyPr/>
          <a:lstStyle>
            <a:lvl1pPr>
              <a:defRPr sz="2400"/>
            </a:lvl1pPr>
            <a:lvl2pPr>
              <a:defRPr sz="2000"/>
            </a:lvl2pPr>
            <a:lvl3pPr>
              <a:defRPr sz="1800"/>
            </a:lvl3pPr>
            <a:lvl4pPr>
              <a:defRPr sz="1600"/>
            </a:lvl4pPr>
            <a:lvl5pPr>
              <a:defRPr sz="14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a:xfrm>
            <a:off x="1568710" y="323191"/>
            <a:ext cx="6954013" cy="975837"/>
          </a:xfrm>
        </p:spPr>
        <p:txBody>
          <a:bodyPr/>
          <a:lstStyle/>
          <a:p>
            <a:r>
              <a:rPr lang="sv-SE" dirty="0"/>
              <a:t>Klicka här för att ändra format</a:t>
            </a:r>
          </a:p>
        </p:txBody>
      </p:sp>
    </p:spTree>
    <p:extLst>
      <p:ext uri="{BB962C8B-B14F-4D97-AF65-F5344CB8AC3E}">
        <p14:creationId xmlns:p14="http://schemas.microsoft.com/office/powerpoint/2010/main" val="8761853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 underrubrik, text/bild">
    <p:spTree>
      <p:nvGrpSpPr>
        <p:cNvPr id="1" name=""/>
        <p:cNvGrpSpPr/>
        <p:nvPr/>
      </p:nvGrpSpPr>
      <p:grpSpPr>
        <a:xfrm>
          <a:off x="0" y="0"/>
          <a:ext cx="0" cy="0"/>
          <a:chOff x="0" y="0"/>
          <a:chExt cx="0" cy="0"/>
        </a:xfrm>
      </p:grpSpPr>
      <p:sp>
        <p:nvSpPr>
          <p:cNvPr id="4" name="Content Placeholder 2"/>
          <p:cNvSpPr>
            <a:spLocks noGrp="1"/>
          </p:cNvSpPr>
          <p:nvPr>
            <p:ph idx="11"/>
          </p:nvPr>
        </p:nvSpPr>
        <p:spPr>
          <a:xfrm>
            <a:off x="1565169" y="1991152"/>
            <a:ext cx="7009172" cy="3962014"/>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Content Placeholder 2"/>
          <p:cNvSpPr>
            <a:spLocks noGrp="1"/>
          </p:cNvSpPr>
          <p:nvPr>
            <p:ph idx="1"/>
          </p:nvPr>
        </p:nvSpPr>
        <p:spPr>
          <a:xfrm>
            <a:off x="1565170" y="1427345"/>
            <a:ext cx="7009171" cy="500325"/>
          </a:xfrm>
        </p:spPr>
        <p:txBody>
          <a:bodyPr>
            <a:normAutofit/>
          </a:bodyPr>
          <a:lstStyle>
            <a:lvl1pPr marL="0" indent="0" algn="l">
              <a:buNone/>
              <a:defRPr sz="2800" b="1"/>
            </a:lvl1pPr>
          </a:lstStyle>
          <a:p>
            <a:pPr lvl="0"/>
            <a:r>
              <a:rPr lang="sv-SE" dirty="0"/>
              <a:t>Klicka här för att ändra</a:t>
            </a:r>
          </a:p>
        </p:txBody>
      </p:sp>
      <p:sp>
        <p:nvSpPr>
          <p:cNvPr id="2" name="Platshållare för bildnummer 1"/>
          <p:cNvSpPr>
            <a:spLocks noGrp="1"/>
          </p:cNvSpPr>
          <p:nvPr>
            <p:ph type="sldNum" sz="quarter" idx="12"/>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a:xfrm>
            <a:off x="1572545" y="194979"/>
            <a:ext cx="7009171" cy="1118548"/>
          </a:xfrm>
          <a:prstGeom prst="rect">
            <a:avLst/>
          </a:prstGeom>
        </p:spPr>
        <p:txBody>
          <a:bodyPr/>
          <a:lstStyle/>
          <a:p>
            <a:r>
              <a:rPr lang="sv-SE" dirty="0"/>
              <a:t>Klicka här för att ändra format</a:t>
            </a:r>
          </a:p>
        </p:txBody>
      </p:sp>
    </p:spTree>
    <p:extLst>
      <p:ext uri="{BB962C8B-B14F-4D97-AF65-F5344CB8AC3E}">
        <p14:creationId xmlns:p14="http://schemas.microsoft.com/office/powerpoint/2010/main" val="19654367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68944" y="1852632"/>
            <a:ext cx="3456000" cy="4023854"/>
          </a:xfrm>
        </p:spPr>
        <p:txBody>
          <a:bodyPr/>
          <a:lstStyle>
            <a:lvl1pPr>
              <a:defRPr sz="2400"/>
            </a:lvl1pPr>
            <a:lvl2pPr>
              <a:defRPr sz="2000"/>
            </a:lvl2pPr>
            <a:lvl3pPr>
              <a:defRPr sz="1800"/>
            </a:lvl3pPr>
            <a:lvl4pPr>
              <a:defRPr sz="1600"/>
            </a:lvl4pPr>
            <a:lvl5pPr>
              <a:defRPr sz="14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5147837" y="1852632"/>
            <a:ext cx="3456000" cy="4023854"/>
          </a:xfrm>
        </p:spPr>
        <p:txBody>
          <a:bodyPr/>
          <a:lstStyle>
            <a:lvl1pPr>
              <a:defRPr sz="2400"/>
            </a:lvl1pPr>
            <a:lvl2pPr>
              <a:defRPr sz="2000"/>
            </a:lvl2pPr>
            <a:lvl3pPr>
              <a:defRPr sz="1800"/>
            </a:lvl3pPr>
            <a:lvl4pPr>
              <a:defRPr sz="1600"/>
            </a:lvl4pPr>
            <a:lvl5pPr>
              <a:defRPr sz="16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9865476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74561" y="1530242"/>
            <a:ext cx="3456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4" name="Content Placeholder 3"/>
          <p:cNvSpPr>
            <a:spLocks noGrp="1"/>
          </p:cNvSpPr>
          <p:nvPr>
            <p:ph sz="half" idx="2"/>
          </p:nvPr>
        </p:nvSpPr>
        <p:spPr>
          <a:xfrm>
            <a:off x="1574561" y="2426110"/>
            <a:ext cx="3456000" cy="3612632"/>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5147837" y="1530242"/>
            <a:ext cx="3456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6" name="Content Placeholder 5"/>
          <p:cNvSpPr>
            <a:spLocks noGrp="1"/>
          </p:cNvSpPr>
          <p:nvPr>
            <p:ph sz="quarter" idx="4"/>
          </p:nvPr>
        </p:nvSpPr>
        <p:spPr>
          <a:xfrm>
            <a:off x="5147837" y="2426110"/>
            <a:ext cx="3456000" cy="3612632"/>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
        <p:nvSpPr>
          <p:cNvPr id="7" name="Rubrik 6"/>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3405821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Tree>
    <p:extLst>
      <p:ext uri="{BB962C8B-B14F-4D97-AF65-F5344CB8AC3E}">
        <p14:creationId xmlns:p14="http://schemas.microsoft.com/office/powerpoint/2010/main" val="17961182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ntrobild">
    <p:spTree>
      <p:nvGrpSpPr>
        <p:cNvPr id="1" name=""/>
        <p:cNvGrpSpPr/>
        <p:nvPr/>
      </p:nvGrpSpPr>
      <p:grpSpPr>
        <a:xfrm>
          <a:off x="0" y="0"/>
          <a:ext cx="0" cy="0"/>
          <a:chOff x="0" y="0"/>
          <a:chExt cx="0" cy="0"/>
        </a:xfrm>
      </p:grpSpPr>
      <p:sp>
        <p:nvSpPr>
          <p:cNvPr id="4" name="Content Placeholder 2"/>
          <p:cNvSpPr>
            <a:spLocks noGrp="1"/>
          </p:cNvSpPr>
          <p:nvPr>
            <p:ph idx="11"/>
          </p:nvPr>
        </p:nvSpPr>
        <p:spPr>
          <a:xfrm>
            <a:off x="1565169" y="1998406"/>
            <a:ext cx="7009172" cy="3895768"/>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Content Placeholder 2"/>
          <p:cNvSpPr>
            <a:spLocks noGrp="1"/>
          </p:cNvSpPr>
          <p:nvPr>
            <p:ph idx="1"/>
          </p:nvPr>
        </p:nvSpPr>
        <p:spPr>
          <a:xfrm>
            <a:off x="1565170" y="1424461"/>
            <a:ext cx="7009171" cy="500325"/>
          </a:xfrm>
        </p:spPr>
        <p:txBody>
          <a:bodyPr>
            <a:normAutofit/>
          </a:bodyPr>
          <a:lstStyle>
            <a:lvl1pPr marL="0" indent="0" algn="ctr">
              <a:buNone/>
              <a:defRPr sz="2800" b="1"/>
            </a:lvl1pPr>
          </a:lstStyle>
          <a:p>
            <a:pPr lvl="0"/>
            <a:r>
              <a:rPr lang="sv-SE" dirty="0"/>
              <a:t>Klicka här för att ändra</a:t>
            </a:r>
          </a:p>
        </p:txBody>
      </p:sp>
      <p:sp>
        <p:nvSpPr>
          <p:cNvPr id="2" name="Platshållare för bildnummer 1"/>
          <p:cNvSpPr>
            <a:spLocks noGrp="1"/>
          </p:cNvSpPr>
          <p:nvPr>
            <p:ph type="sldNum" sz="quarter" idx="12"/>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a:xfrm>
            <a:off x="1572545" y="194979"/>
            <a:ext cx="7009171" cy="1118548"/>
          </a:xfrm>
          <a:prstGeom prst="rect">
            <a:avLst/>
          </a:prstGeom>
        </p:spPr>
        <p:txBody>
          <a:bodyPr/>
          <a:lstStyle>
            <a:lvl1pPr algn="ctr">
              <a:defRPr/>
            </a:lvl1pPr>
          </a:lstStyle>
          <a:p>
            <a:r>
              <a:rPr lang="sv-SE" dirty="0"/>
              <a:t>Klicka här för att ändra format</a:t>
            </a:r>
          </a:p>
        </p:txBody>
      </p:sp>
    </p:spTree>
    <p:extLst>
      <p:ext uri="{BB962C8B-B14F-4D97-AF65-F5344CB8AC3E}">
        <p14:creationId xmlns:p14="http://schemas.microsoft.com/office/powerpoint/2010/main" val="27619103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8710" y="1850923"/>
            <a:ext cx="7020380" cy="4317162"/>
          </a:xfrm>
        </p:spPr>
        <p:txBody>
          <a:bodyPr/>
          <a:lstStyle>
            <a:lvl1pPr>
              <a:defRPr sz="2400"/>
            </a:lvl1pPr>
            <a:lvl2pPr>
              <a:defRPr sz="2000"/>
            </a:lvl2pPr>
            <a:lvl3pPr>
              <a:defRPr sz="1800"/>
            </a:lvl3pPr>
            <a:lvl4pPr>
              <a:defRPr sz="1600"/>
            </a:lvl4pPr>
            <a:lvl5pPr>
              <a:defRPr sz="14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a:xfrm>
            <a:off x="1568710" y="323191"/>
            <a:ext cx="6954013" cy="975837"/>
          </a:xfrm>
        </p:spPr>
        <p:txBody>
          <a:bodyPr/>
          <a:lstStyle/>
          <a:p>
            <a:r>
              <a:rPr lang="sv-SE" dirty="0"/>
              <a:t>Klicka här för att ändra format</a:t>
            </a:r>
          </a:p>
        </p:txBody>
      </p:sp>
    </p:spTree>
    <p:extLst>
      <p:ext uri="{BB962C8B-B14F-4D97-AF65-F5344CB8AC3E}">
        <p14:creationId xmlns:p14="http://schemas.microsoft.com/office/powerpoint/2010/main" val="31962128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Rubrik, underrubrik, text/bild">
    <p:spTree>
      <p:nvGrpSpPr>
        <p:cNvPr id="1" name=""/>
        <p:cNvGrpSpPr/>
        <p:nvPr/>
      </p:nvGrpSpPr>
      <p:grpSpPr>
        <a:xfrm>
          <a:off x="0" y="0"/>
          <a:ext cx="0" cy="0"/>
          <a:chOff x="0" y="0"/>
          <a:chExt cx="0" cy="0"/>
        </a:xfrm>
      </p:grpSpPr>
      <p:sp>
        <p:nvSpPr>
          <p:cNvPr id="4" name="Content Placeholder 2"/>
          <p:cNvSpPr>
            <a:spLocks noGrp="1"/>
          </p:cNvSpPr>
          <p:nvPr>
            <p:ph idx="11"/>
          </p:nvPr>
        </p:nvSpPr>
        <p:spPr>
          <a:xfrm>
            <a:off x="1565169" y="1991152"/>
            <a:ext cx="7009172" cy="3962014"/>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Content Placeholder 2"/>
          <p:cNvSpPr>
            <a:spLocks noGrp="1"/>
          </p:cNvSpPr>
          <p:nvPr>
            <p:ph idx="1"/>
          </p:nvPr>
        </p:nvSpPr>
        <p:spPr>
          <a:xfrm>
            <a:off x="1565170" y="1427345"/>
            <a:ext cx="7009171" cy="500325"/>
          </a:xfrm>
        </p:spPr>
        <p:txBody>
          <a:bodyPr>
            <a:normAutofit/>
          </a:bodyPr>
          <a:lstStyle>
            <a:lvl1pPr marL="0" indent="0" algn="l">
              <a:buNone/>
              <a:defRPr sz="2800" b="1"/>
            </a:lvl1pPr>
          </a:lstStyle>
          <a:p>
            <a:pPr lvl="0"/>
            <a:r>
              <a:rPr lang="sv-SE" dirty="0"/>
              <a:t>Klicka här för att ändra</a:t>
            </a:r>
          </a:p>
        </p:txBody>
      </p:sp>
      <p:sp>
        <p:nvSpPr>
          <p:cNvPr id="2" name="Platshållare för bildnummer 1"/>
          <p:cNvSpPr>
            <a:spLocks noGrp="1"/>
          </p:cNvSpPr>
          <p:nvPr>
            <p:ph type="sldNum" sz="quarter" idx="12"/>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a:xfrm>
            <a:off x="1572545" y="194979"/>
            <a:ext cx="7009171" cy="1118548"/>
          </a:xfrm>
          <a:prstGeom prst="rect">
            <a:avLst/>
          </a:prstGeom>
        </p:spPr>
        <p:txBody>
          <a:bodyPr/>
          <a:lstStyle/>
          <a:p>
            <a:r>
              <a:rPr lang="sv-SE" dirty="0"/>
              <a:t>Klicka här för att ändra format</a:t>
            </a:r>
          </a:p>
        </p:txBody>
      </p:sp>
    </p:spTree>
    <p:extLst>
      <p:ext uri="{BB962C8B-B14F-4D97-AF65-F5344CB8AC3E}">
        <p14:creationId xmlns:p14="http://schemas.microsoft.com/office/powerpoint/2010/main" val="37356139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68944" y="1852632"/>
            <a:ext cx="3456000" cy="4023854"/>
          </a:xfrm>
        </p:spPr>
        <p:txBody>
          <a:bodyPr/>
          <a:lstStyle>
            <a:lvl1pPr>
              <a:defRPr sz="2400"/>
            </a:lvl1pPr>
            <a:lvl2pPr>
              <a:defRPr sz="2000"/>
            </a:lvl2pPr>
            <a:lvl3pPr>
              <a:defRPr sz="1800"/>
            </a:lvl3pPr>
            <a:lvl4pPr>
              <a:defRPr sz="1600"/>
            </a:lvl4pPr>
            <a:lvl5pPr>
              <a:defRPr sz="14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5147837" y="1852632"/>
            <a:ext cx="3456000" cy="4023854"/>
          </a:xfrm>
        </p:spPr>
        <p:txBody>
          <a:bodyPr/>
          <a:lstStyle>
            <a:lvl1pPr>
              <a:defRPr sz="2400"/>
            </a:lvl1pPr>
            <a:lvl2pPr>
              <a:defRPr sz="2000"/>
            </a:lvl2pPr>
            <a:lvl3pPr>
              <a:defRPr sz="1800"/>
            </a:lvl3pPr>
            <a:lvl4pPr>
              <a:defRPr sz="1600"/>
            </a:lvl4pPr>
            <a:lvl5pPr>
              <a:defRPr sz="16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2049821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underrubrik, text/bild">
    <p:spTree>
      <p:nvGrpSpPr>
        <p:cNvPr id="1" name=""/>
        <p:cNvGrpSpPr/>
        <p:nvPr/>
      </p:nvGrpSpPr>
      <p:grpSpPr>
        <a:xfrm>
          <a:off x="0" y="0"/>
          <a:ext cx="0" cy="0"/>
          <a:chOff x="0" y="0"/>
          <a:chExt cx="0" cy="0"/>
        </a:xfrm>
      </p:grpSpPr>
      <p:sp>
        <p:nvSpPr>
          <p:cNvPr id="4" name="Content Placeholder 2"/>
          <p:cNvSpPr>
            <a:spLocks noGrp="1"/>
          </p:cNvSpPr>
          <p:nvPr>
            <p:ph idx="11"/>
          </p:nvPr>
        </p:nvSpPr>
        <p:spPr>
          <a:xfrm>
            <a:off x="1565169" y="1991152"/>
            <a:ext cx="7009172" cy="3962014"/>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Content Placeholder 2"/>
          <p:cNvSpPr>
            <a:spLocks noGrp="1"/>
          </p:cNvSpPr>
          <p:nvPr>
            <p:ph idx="1"/>
          </p:nvPr>
        </p:nvSpPr>
        <p:spPr>
          <a:xfrm>
            <a:off x="1565170" y="1427345"/>
            <a:ext cx="7009171" cy="500325"/>
          </a:xfrm>
        </p:spPr>
        <p:txBody>
          <a:bodyPr>
            <a:normAutofit/>
          </a:bodyPr>
          <a:lstStyle>
            <a:lvl1pPr marL="0" indent="0" algn="l">
              <a:buNone/>
              <a:defRPr sz="2800" b="1"/>
            </a:lvl1pPr>
          </a:lstStyle>
          <a:p>
            <a:pPr lvl="0"/>
            <a:r>
              <a:rPr lang="sv-SE" dirty="0"/>
              <a:t>Klicka här för att ändra</a:t>
            </a:r>
          </a:p>
        </p:txBody>
      </p:sp>
      <p:sp>
        <p:nvSpPr>
          <p:cNvPr id="2" name="Platshållare för bildnummer 1"/>
          <p:cNvSpPr>
            <a:spLocks noGrp="1"/>
          </p:cNvSpPr>
          <p:nvPr>
            <p:ph type="sldNum" sz="quarter" idx="12"/>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a:xfrm>
            <a:off x="1572545" y="194979"/>
            <a:ext cx="7009171" cy="1118548"/>
          </a:xfrm>
          <a:prstGeom prst="rect">
            <a:avLst/>
          </a:prstGeom>
        </p:spPr>
        <p:txBody>
          <a:bodyPr/>
          <a:lstStyle/>
          <a:p>
            <a:r>
              <a:rPr lang="sv-SE" dirty="0"/>
              <a:t>Klicka här för att ändra format</a:t>
            </a:r>
          </a:p>
        </p:txBody>
      </p:sp>
    </p:spTree>
    <p:extLst>
      <p:ext uri="{BB962C8B-B14F-4D97-AF65-F5344CB8AC3E}">
        <p14:creationId xmlns:p14="http://schemas.microsoft.com/office/powerpoint/2010/main" val="30197937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74561" y="1530242"/>
            <a:ext cx="3456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4" name="Content Placeholder 3"/>
          <p:cNvSpPr>
            <a:spLocks noGrp="1"/>
          </p:cNvSpPr>
          <p:nvPr>
            <p:ph sz="half" idx="2"/>
          </p:nvPr>
        </p:nvSpPr>
        <p:spPr>
          <a:xfrm>
            <a:off x="1574561" y="2426110"/>
            <a:ext cx="3456000" cy="3612632"/>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5147837" y="1530242"/>
            <a:ext cx="3456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6" name="Content Placeholder 5"/>
          <p:cNvSpPr>
            <a:spLocks noGrp="1"/>
          </p:cNvSpPr>
          <p:nvPr>
            <p:ph sz="quarter" idx="4"/>
          </p:nvPr>
        </p:nvSpPr>
        <p:spPr>
          <a:xfrm>
            <a:off x="5147837" y="2426110"/>
            <a:ext cx="3456000" cy="3612632"/>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
        <p:nvSpPr>
          <p:cNvPr id="7" name="Rubrik 6"/>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5167582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Tree>
    <p:extLst>
      <p:ext uri="{BB962C8B-B14F-4D97-AF65-F5344CB8AC3E}">
        <p14:creationId xmlns:p14="http://schemas.microsoft.com/office/powerpoint/2010/main" val="20947932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ntrobild">
    <p:spTree>
      <p:nvGrpSpPr>
        <p:cNvPr id="1" name=""/>
        <p:cNvGrpSpPr/>
        <p:nvPr/>
      </p:nvGrpSpPr>
      <p:grpSpPr>
        <a:xfrm>
          <a:off x="0" y="0"/>
          <a:ext cx="0" cy="0"/>
          <a:chOff x="0" y="0"/>
          <a:chExt cx="0" cy="0"/>
        </a:xfrm>
      </p:grpSpPr>
      <p:sp>
        <p:nvSpPr>
          <p:cNvPr id="4" name="Content Placeholder 2"/>
          <p:cNvSpPr>
            <a:spLocks noGrp="1"/>
          </p:cNvSpPr>
          <p:nvPr>
            <p:ph idx="11"/>
          </p:nvPr>
        </p:nvSpPr>
        <p:spPr>
          <a:xfrm>
            <a:off x="1565169" y="1998406"/>
            <a:ext cx="7009172" cy="3895768"/>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Content Placeholder 2"/>
          <p:cNvSpPr>
            <a:spLocks noGrp="1"/>
          </p:cNvSpPr>
          <p:nvPr>
            <p:ph idx="1"/>
          </p:nvPr>
        </p:nvSpPr>
        <p:spPr>
          <a:xfrm>
            <a:off x="1565170" y="1424461"/>
            <a:ext cx="7009171" cy="500325"/>
          </a:xfrm>
        </p:spPr>
        <p:txBody>
          <a:bodyPr>
            <a:normAutofit/>
          </a:bodyPr>
          <a:lstStyle>
            <a:lvl1pPr marL="0" indent="0" algn="ctr">
              <a:buNone/>
              <a:defRPr sz="2800" b="1"/>
            </a:lvl1pPr>
          </a:lstStyle>
          <a:p>
            <a:pPr lvl="0"/>
            <a:r>
              <a:rPr lang="sv-SE" dirty="0"/>
              <a:t>Klicka här för att ändra</a:t>
            </a:r>
          </a:p>
        </p:txBody>
      </p:sp>
      <p:sp>
        <p:nvSpPr>
          <p:cNvPr id="2" name="Platshållare för bildnummer 1"/>
          <p:cNvSpPr>
            <a:spLocks noGrp="1"/>
          </p:cNvSpPr>
          <p:nvPr>
            <p:ph type="sldNum" sz="quarter" idx="12"/>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a:xfrm>
            <a:off x="1572545" y="194979"/>
            <a:ext cx="7009171" cy="1118548"/>
          </a:xfrm>
          <a:prstGeom prst="rect">
            <a:avLst/>
          </a:prstGeom>
        </p:spPr>
        <p:txBody>
          <a:bodyPr/>
          <a:lstStyle>
            <a:lvl1pPr algn="ctr">
              <a:defRPr/>
            </a:lvl1pPr>
          </a:lstStyle>
          <a:p>
            <a:r>
              <a:rPr lang="sv-SE" dirty="0"/>
              <a:t>Klicka här för att ändra format</a:t>
            </a:r>
          </a:p>
        </p:txBody>
      </p:sp>
    </p:spTree>
    <p:extLst>
      <p:ext uri="{BB962C8B-B14F-4D97-AF65-F5344CB8AC3E}">
        <p14:creationId xmlns:p14="http://schemas.microsoft.com/office/powerpoint/2010/main" val="25675301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8710" y="1850923"/>
            <a:ext cx="7020380" cy="4317162"/>
          </a:xfrm>
        </p:spPr>
        <p:txBody>
          <a:bodyPr/>
          <a:lstStyle>
            <a:lvl1pPr>
              <a:defRPr sz="2400"/>
            </a:lvl1pPr>
            <a:lvl2pPr>
              <a:defRPr sz="2000"/>
            </a:lvl2pPr>
            <a:lvl3pPr>
              <a:defRPr sz="1800"/>
            </a:lvl3pPr>
            <a:lvl4pPr>
              <a:defRPr sz="1600"/>
            </a:lvl4pPr>
            <a:lvl5pPr>
              <a:defRPr sz="14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a:xfrm>
            <a:off x="1568710" y="323191"/>
            <a:ext cx="6954013" cy="975837"/>
          </a:xfrm>
        </p:spPr>
        <p:txBody>
          <a:bodyPr/>
          <a:lstStyle/>
          <a:p>
            <a:r>
              <a:rPr lang="sv-SE" dirty="0"/>
              <a:t>Klicka här för att ändra format</a:t>
            </a:r>
          </a:p>
        </p:txBody>
      </p:sp>
    </p:spTree>
    <p:extLst>
      <p:ext uri="{BB962C8B-B14F-4D97-AF65-F5344CB8AC3E}">
        <p14:creationId xmlns:p14="http://schemas.microsoft.com/office/powerpoint/2010/main" val="5894859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ubrik, underrubrik, text/bild">
    <p:spTree>
      <p:nvGrpSpPr>
        <p:cNvPr id="1" name=""/>
        <p:cNvGrpSpPr/>
        <p:nvPr/>
      </p:nvGrpSpPr>
      <p:grpSpPr>
        <a:xfrm>
          <a:off x="0" y="0"/>
          <a:ext cx="0" cy="0"/>
          <a:chOff x="0" y="0"/>
          <a:chExt cx="0" cy="0"/>
        </a:xfrm>
      </p:grpSpPr>
      <p:sp>
        <p:nvSpPr>
          <p:cNvPr id="4" name="Content Placeholder 2"/>
          <p:cNvSpPr>
            <a:spLocks noGrp="1"/>
          </p:cNvSpPr>
          <p:nvPr>
            <p:ph idx="11"/>
          </p:nvPr>
        </p:nvSpPr>
        <p:spPr>
          <a:xfrm>
            <a:off x="1565169" y="1991152"/>
            <a:ext cx="7009172" cy="3962014"/>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Content Placeholder 2"/>
          <p:cNvSpPr>
            <a:spLocks noGrp="1"/>
          </p:cNvSpPr>
          <p:nvPr>
            <p:ph idx="1"/>
          </p:nvPr>
        </p:nvSpPr>
        <p:spPr>
          <a:xfrm>
            <a:off x="1565170" y="1427345"/>
            <a:ext cx="7009171" cy="500325"/>
          </a:xfrm>
        </p:spPr>
        <p:txBody>
          <a:bodyPr>
            <a:normAutofit/>
          </a:bodyPr>
          <a:lstStyle>
            <a:lvl1pPr marL="0" indent="0" algn="l">
              <a:buNone/>
              <a:defRPr sz="2800" b="1"/>
            </a:lvl1pPr>
          </a:lstStyle>
          <a:p>
            <a:pPr lvl="0"/>
            <a:r>
              <a:rPr lang="sv-SE" dirty="0"/>
              <a:t>Klicka här för att ändra</a:t>
            </a:r>
          </a:p>
        </p:txBody>
      </p:sp>
      <p:sp>
        <p:nvSpPr>
          <p:cNvPr id="2" name="Platshållare för bildnummer 1"/>
          <p:cNvSpPr>
            <a:spLocks noGrp="1"/>
          </p:cNvSpPr>
          <p:nvPr>
            <p:ph type="sldNum" sz="quarter" idx="12"/>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a:xfrm>
            <a:off x="1572545" y="194979"/>
            <a:ext cx="7009171" cy="1118548"/>
          </a:xfrm>
          <a:prstGeom prst="rect">
            <a:avLst/>
          </a:prstGeom>
        </p:spPr>
        <p:txBody>
          <a:bodyPr/>
          <a:lstStyle/>
          <a:p>
            <a:r>
              <a:rPr lang="sv-SE" dirty="0"/>
              <a:t>Klicka här för att ändra format</a:t>
            </a:r>
          </a:p>
        </p:txBody>
      </p:sp>
    </p:spTree>
    <p:extLst>
      <p:ext uri="{BB962C8B-B14F-4D97-AF65-F5344CB8AC3E}">
        <p14:creationId xmlns:p14="http://schemas.microsoft.com/office/powerpoint/2010/main" val="39609664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68944" y="1852632"/>
            <a:ext cx="3456000" cy="4023854"/>
          </a:xfrm>
        </p:spPr>
        <p:txBody>
          <a:bodyPr/>
          <a:lstStyle>
            <a:lvl1pPr>
              <a:defRPr sz="2400"/>
            </a:lvl1pPr>
            <a:lvl2pPr>
              <a:defRPr sz="2000"/>
            </a:lvl2pPr>
            <a:lvl3pPr>
              <a:defRPr sz="1800"/>
            </a:lvl3pPr>
            <a:lvl4pPr>
              <a:defRPr sz="1600"/>
            </a:lvl4pPr>
            <a:lvl5pPr>
              <a:defRPr sz="14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5147837" y="1852632"/>
            <a:ext cx="3456000" cy="4023854"/>
          </a:xfrm>
        </p:spPr>
        <p:txBody>
          <a:bodyPr/>
          <a:lstStyle>
            <a:lvl1pPr>
              <a:defRPr sz="2400"/>
            </a:lvl1pPr>
            <a:lvl2pPr>
              <a:defRPr sz="2000"/>
            </a:lvl2pPr>
            <a:lvl3pPr>
              <a:defRPr sz="1800"/>
            </a:lvl3pPr>
            <a:lvl4pPr>
              <a:defRPr sz="1600"/>
            </a:lvl4pPr>
            <a:lvl5pPr>
              <a:defRPr sz="16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361724553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74561" y="1530242"/>
            <a:ext cx="3456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4" name="Content Placeholder 3"/>
          <p:cNvSpPr>
            <a:spLocks noGrp="1"/>
          </p:cNvSpPr>
          <p:nvPr>
            <p:ph sz="half" idx="2"/>
          </p:nvPr>
        </p:nvSpPr>
        <p:spPr>
          <a:xfrm>
            <a:off x="1574561" y="2426110"/>
            <a:ext cx="3456000" cy="3612632"/>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5147837" y="1530242"/>
            <a:ext cx="3456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6" name="Content Placeholder 5"/>
          <p:cNvSpPr>
            <a:spLocks noGrp="1"/>
          </p:cNvSpPr>
          <p:nvPr>
            <p:ph sz="quarter" idx="4"/>
          </p:nvPr>
        </p:nvSpPr>
        <p:spPr>
          <a:xfrm>
            <a:off x="5147837" y="2426110"/>
            <a:ext cx="3456000" cy="3612632"/>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
        <p:nvSpPr>
          <p:cNvPr id="7" name="Rubrik 6"/>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29317360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Tree>
    <p:extLst>
      <p:ext uri="{BB962C8B-B14F-4D97-AF65-F5344CB8AC3E}">
        <p14:creationId xmlns:p14="http://schemas.microsoft.com/office/powerpoint/2010/main" val="66932971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Introbild">
    <p:spTree>
      <p:nvGrpSpPr>
        <p:cNvPr id="1" name=""/>
        <p:cNvGrpSpPr/>
        <p:nvPr/>
      </p:nvGrpSpPr>
      <p:grpSpPr>
        <a:xfrm>
          <a:off x="0" y="0"/>
          <a:ext cx="0" cy="0"/>
          <a:chOff x="0" y="0"/>
          <a:chExt cx="0" cy="0"/>
        </a:xfrm>
      </p:grpSpPr>
      <p:sp>
        <p:nvSpPr>
          <p:cNvPr id="4" name="Content Placeholder 2"/>
          <p:cNvSpPr>
            <a:spLocks noGrp="1"/>
          </p:cNvSpPr>
          <p:nvPr>
            <p:ph idx="11"/>
          </p:nvPr>
        </p:nvSpPr>
        <p:spPr>
          <a:xfrm>
            <a:off x="1565169" y="1998406"/>
            <a:ext cx="7009172" cy="3895768"/>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Content Placeholder 2"/>
          <p:cNvSpPr>
            <a:spLocks noGrp="1"/>
          </p:cNvSpPr>
          <p:nvPr>
            <p:ph idx="1"/>
          </p:nvPr>
        </p:nvSpPr>
        <p:spPr>
          <a:xfrm>
            <a:off x="1565170" y="1424461"/>
            <a:ext cx="7009171" cy="500325"/>
          </a:xfrm>
        </p:spPr>
        <p:txBody>
          <a:bodyPr>
            <a:normAutofit/>
          </a:bodyPr>
          <a:lstStyle>
            <a:lvl1pPr marL="0" indent="0" algn="ctr">
              <a:buNone/>
              <a:defRPr sz="2800" b="1"/>
            </a:lvl1pPr>
          </a:lstStyle>
          <a:p>
            <a:pPr lvl="0"/>
            <a:r>
              <a:rPr lang="sv-SE" dirty="0"/>
              <a:t>Klicka här för att ändra</a:t>
            </a:r>
          </a:p>
        </p:txBody>
      </p:sp>
      <p:sp>
        <p:nvSpPr>
          <p:cNvPr id="2" name="Platshållare för bildnummer 1"/>
          <p:cNvSpPr>
            <a:spLocks noGrp="1"/>
          </p:cNvSpPr>
          <p:nvPr>
            <p:ph type="sldNum" sz="quarter" idx="12"/>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a:xfrm>
            <a:off x="1572545" y="194979"/>
            <a:ext cx="7009171" cy="1118548"/>
          </a:xfrm>
          <a:prstGeom prst="rect">
            <a:avLst/>
          </a:prstGeom>
        </p:spPr>
        <p:txBody>
          <a:bodyPr/>
          <a:lstStyle>
            <a:lvl1pPr algn="ctr">
              <a:defRPr/>
            </a:lvl1pPr>
          </a:lstStyle>
          <a:p>
            <a:r>
              <a:rPr lang="sv-SE" dirty="0"/>
              <a:t>Klicka här för att ändra format</a:t>
            </a:r>
          </a:p>
        </p:txBody>
      </p:sp>
    </p:spTree>
    <p:extLst>
      <p:ext uri="{BB962C8B-B14F-4D97-AF65-F5344CB8AC3E}">
        <p14:creationId xmlns:p14="http://schemas.microsoft.com/office/powerpoint/2010/main" val="229715028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8710" y="1850923"/>
            <a:ext cx="7020380" cy="4317162"/>
          </a:xfrm>
        </p:spPr>
        <p:txBody>
          <a:bodyPr/>
          <a:lstStyle>
            <a:lvl1pPr>
              <a:defRPr sz="2400"/>
            </a:lvl1pPr>
            <a:lvl2pPr>
              <a:defRPr sz="2000"/>
            </a:lvl2pPr>
            <a:lvl3pPr>
              <a:defRPr sz="1800"/>
            </a:lvl3pPr>
            <a:lvl4pPr>
              <a:defRPr sz="1600"/>
            </a:lvl4pPr>
            <a:lvl5pPr>
              <a:defRPr sz="14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a:xfrm>
            <a:off x="1568710" y="323191"/>
            <a:ext cx="6954013" cy="975837"/>
          </a:xfrm>
        </p:spPr>
        <p:txBody>
          <a:bodyPr/>
          <a:lstStyle/>
          <a:p>
            <a:r>
              <a:rPr lang="sv-SE" dirty="0"/>
              <a:t>Klicka här för att ändra format</a:t>
            </a:r>
          </a:p>
        </p:txBody>
      </p:sp>
    </p:spTree>
    <p:extLst>
      <p:ext uri="{BB962C8B-B14F-4D97-AF65-F5344CB8AC3E}">
        <p14:creationId xmlns:p14="http://schemas.microsoft.com/office/powerpoint/2010/main" val="61200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68944" y="1852632"/>
            <a:ext cx="3456000" cy="4023854"/>
          </a:xfrm>
        </p:spPr>
        <p:txBody>
          <a:bodyPr/>
          <a:lstStyle>
            <a:lvl1pPr>
              <a:defRPr sz="2400"/>
            </a:lvl1pPr>
            <a:lvl2pPr>
              <a:defRPr sz="2000"/>
            </a:lvl2pPr>
            <a:lvl3pPr>
              <a:defRPr sz="1800"/>
            </a:lvl3pPr>
            <a:lvl4pPr>
              <a:defRPr sz="1600"/>
            </a:lvl4pPr>
            <a:lvl5pPr>
              <a:defRPr sz="14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5147837" y="1852632"/>
            <a:ext cx="3456000" cy="4023854"/>
          </a:xfrm>
        </p:spPr>
        <p:txBody>
          <a:bodyPr/>
          <a:lstStyle>
            <a:lvl1pPr>
              <a:defRPr sz="2400"/>
            </a:lvl1pPr>
            <a:lvl2pPr>
              <a:defRPr sz="2000"/>
            </a:lvl2pPr>
            <a:lvl3pPr>
              <a:defRPr sz="1800"/>
            </a:lvl3pPr>
            <a:lvl4pPr>
              <a:defRPr sz="1600"/>
            </a:lvl4pPr>
            <a:lvl5pPr>
              <a:defRPr sz="16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282744526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Rubrik, underrubrik, text/bild">
    <p:spTree>
      <p:nvGrpSpPr>
        <p:cNvPr id="1" name=""/>
        <p:cNvGrpSpPr/>
        <p:nvPr/>
      </p:nvGrpSpPr>
      <p:grpSpPr>
        <a:xfrm>
          <a:off x="0" y="0"/>
          <a:ext cx="0" cy="0"/>
          <a:chOff x="0" y="0"/>
          <a:chExt cx="0" cy="0"/>
        </a:xfrm>
      </p:grpSpPr>
      <p:sp>
        <p:nvSpPr>
          <p:cNvPr id="4" name="Content Placeholder 2"/>
          <p:cNvSpPr>
            <a:spLocks noGrp="1"/>
          </p:cNvSpPr>
          <p:nvPr>
            <p:ph idx="11"/>
          </p:nvPr>
        </p:nvSpPr>
        <p:spPr>
          <a:xfrm>
            <a:off x="1565169" y="1991152"/>
            <a:ext cx="7009172" cy="3962014"/>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Content Placeholder 2"/>
          <p:cNvSpPr>
            <a:spLocks noGrp="1"/>
          </p:cNvSpPr>
          <p:nvPr>
            <p:ph idx="1"/>
          </p:nvPr>
        </p:nvSpPr>
        <p:spPr>
          <a:xfrm>
            <a:off x="1565170" y="1427345"/>
            <a:ext cx="7009171" cy="500325"/>
          </a:xfrm>
        </p:spPr>
        <p:txBody>
          <a:bodyPr>
            <a:normAutofit/>
          </a:bodyPr>
          <a:lstStyle>
            <a:lvl1pPr marL="0" indent="0" algn="l">
              <a:buNone/>
              <a:defRPr sz="2800" b="1"/>
            </a:lvl1pPr>
          </a:lstStyle>
          <a:p>
            <a:pPr lvl="0"/>
            <a:r>
              <a:rPr lang="sv-SE" dirty="0"/>
              <a:t>Klicka här för att ändra</a:t>
            </a:r>
          </a:p>
        </p:txBody>
      </p:sp>
      <p:sp>
        <p:nvSpPr>
          <p:cNvPr id="2" name="Platshållare för bildnummer 1"/>
          <p:cNvSpPr>
            <a:spLocks noGrp="1"/>
          </p:cNvSpPr>
          <p:nvPr>
            <p:ph type="sldNum" sz="quarter" idx="12"/>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a:xfrm>
            <a:off x="1572545" y="194979"/>
            <a:ext cx="7009171" cy="1118548"/>
          </a:xfrm>
          <a:prstGeom prst="rect">
            <a:avLst/>
          </a:prstGeom>
        </p:spPr>
        <p:txBody>
          <a:bodyPr/>
          <a:lstStyle/>
          <a:p>
            <a:r>
              <a:rPr lang="sv-SE" dirty="0"/>
              <a:t>Klicka här för att ändra format</a:t>
            </a:r>
          </a:p>
        </p:txBody>
      </p:sp>
    </p:spTree>
    <p:extLst>
      <p:ext uri="{BB962C8B-B14F-4D97-AF65-F5344CB8AC3E}">
        <p14:creationId xmlns:p14="http://schemas.microsoft.com/office/powerpoint/2010/main" val="304662145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68944" y="1852632"/>
            <a:ext cx="3456000" cy="4023854"/>
          </a:xfrm>
        </p:spPr>
        <p:txBody>
          <a:bodyPr/>
          <a:lstStyle>
            <a:lvl1pPr>
              <a:defRPr sz="2400"/>
            </a:lvl1pPr>
            <a:lvl2pPr>
              <a:defRPr sz="2000"/>
            </a:lvl2pPr>
            <a:lvl3pPr>
              <a:defRPr sz="1800"/>
            </a:lvl3pPr>
            <a:lvl4pPr>
              <a:defRPr sz="1600"/>
            </a:lvl4pPr>
            <a:lvl5pPr>
              <a:defRPr sz="14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5147837" y="1852632"/>
            <a:ext cx="3456000" cy="4023854"/>
          </a:xfrm>
        </p:spPr>
        <p:txBody>
          <a:bodyPr/>
          <a:lstStyle>
            <a:lvl1pPr>
              <a:defRPr sz="2400"/>
            </a:lvl1pPr>
            <a:lvl2pPr>
              <a:defRPr sz="2000"/>
            </a:lvl2pPr>
            <a:lvl3pPr>
              <a:defRPr sz="1800"/>
            </a:lvl3pPr>
            <a:lvl4pPr>
              <a:defRPr sz="1600"/>
            </a:lvl4pPr>
            <a:lvl5pPr>
              <a:defRPr sz="16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282699822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74561" y="1530242"/>
            <a:ext cx="3456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4" name="Content Placeholder 3"/>
          <p:cNvSpPr>
            <a:spLocks noGrp="1"/>
          </p:cNvSpPr>
          <p:nvPr>
            <p:ph sz="half" idx="2"/>
          </p:nvPr>
        </p:nvSpPr>
        <p:spPr>
          <a:xfrm>
            <a:off x="1574561" y="2426110"/>
            <a:ext cx="3456000" cy="3612632"/>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5147837" y="1530242"/>
            <a:ext cx="3456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6" name="Content Placeholder 5"/>
          <p:cNvSpPr>
            <a:spLocks noGrp="1"/>
          </p:cNvSpPr>
          <p:nvPr>
            <p:ph sz="quarter" idx="4"/>
          </p:nvPr>
        </p:nvSpPr>
        <p:spPr>
          <a:xfrm>
            <a:off x="5147837" y="2426110"/>
            <a:ext cx="3456000" cy="3612632"/>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
        <p:nvSpPr>
          <p:cNvPr id="7" name="Rubrik 6"/>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89272628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Tree>
    <p:extLst>
      <p:ext uri="{BB962C8B-B14F-4D97-AF65-F5344CB8AC3E}">
        <p14:creationId xmlns:p14="http://schemas.microsoft.com/office/powerpoint/2010/main" val="119288191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Introbild">
    <p:spTree>
      <p:nvGrpSpPr>
        <p:cNvPr id="1" name=""/>
        <p:cNvGrpSpPr/>
        <p:nvPr/>
      </p:nvGrpSpPr>
      <p:grpSpPr>
        <a:xfrm>
          <a:off x="0" y="0"/>
          <a:ext cx="0" cy="0"/>
          <a:chOff x="0" y="0"/>
          <a:chExt cx="0" cy="0"/>
        </a:xfrm>
      </p:grpSpPr>
      <p:sp>
        <p:nvSpPr>
          <p:cNvPr id="4" name="Content Placeholder 2"/>
          <p:cNvSpPr>
            <a:spLocks noGrp="1"/>
          </p:cNvSpPr>
          <p:nvPr>
            <p:ph idx="11"/>
          </p:nvPr>
        </p:nvSpPr>
        <p:spPr>
          <a:xfrm>
            <a:off x="1565169" y="1998406"/>
            <a:ext cx="7009172" cy="3895768"/>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Content Placeholder 2"/>
          <p:cNvSpPr>
            <a:spLocks noGrp="1"/>
          </p:cNvSpPr>
          <p:nvPr>
            <p:ph idx="1"/>
          </p:nvPr>
        </p:nvSpPr>
        <p:spPr>
          <a:xfrm>
            <a:off x="1565170" y="1424461"/>
            <a:ext cx="7009171" cy="500325"/>
          </a:xfrm>
        </p:spPr>
        <p:txBody>
          <a:bodyPr>
            <a:normAutofit/>
          </a:bodyPr>
          <a:lstStyle>
            <a:lvl1pPr marL="0" indent="0" algn="ctr">
              <a:buNone/>
              <a:defRPr sz="2800" b="1"/>
            </a:lvl1pPr>
          </a:lstStyle>
          <a:p>
            <a:pPr lvl="0"/>
            <a:r>
              <a:rPr lang="sv-SE" dirty="0"/>
              <a:t>Klicka här för att ändra</a:t>
            </a:r>
          </a:p>
        </p:txBody>
      </p:sp>
      <p:sp>
        <p:nvSpPr>
          <p:cNvPr id="2" name="Platshållare för bildnummer 1"/>
          <p:cNvSpPr>
            <a:spLocks noGrp="1"/>
          </p:cNvSpPr>
          <p:nvPr>
            <p:ph type="sldNum" sz="quarter" idx="12"/>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a:xfrm>
            <a:off x="1572545" y="194979"/>
            <a:ext cx="7009171" cy="1118548"/>
          </a:xfrm>
          <a:prstGeom prst="rect">
            <a:avLst/>
          </a:prstGeom>
        </p:spPr>
        <p:txBody>
          <a:bodyPr/>
          <a:lstStyle>
            <a:lvl1pPr algn="ctr">
              <a:defRPr/>
            </a:lvl1pPr>
          </a:lstStyle>
          <a:p>
            <a:r>
              <a:rPr lang="sv-SE" dirty="0"/>
              <a:t>Klicka här för att ändra format</a:t>
            </a:r>
          </a:p>
        </p:txBody>
      </p:sp>
    </p:spTree>
    <p:extLst>
      <p:ext uri="{BB962C8B-B14F-4D97-AF65-F5344CB8AC3E}">
        <p14:creationId xmlns:p14="http://schemas.microsoft.com/office/powerpoint/2010/main" val="345505001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8710" y="1850923"/>
            <a:ext cx="7020380" cy="4317162"/>
          </a:xfrm>
        </p:spPr>
        <p:txBody>
          <a:bodyPr/>
          <a:lstStyle>
            <a:lvl1pPr>
              <a:defRPr sz="2400"/>
            </a:lvl1pPr>
            <a:lvl2pPr>
              <a:defRPr sz="2000"/>
            </a:lvl2pPr>
            <a:lvl3pPr>
              <a:defRPr sz="1800"/>
            </a:lvl3pPr>
            <a:lvl4pPr>
              <a:defRPr sz="1600"/>
            </a:lvl4pPr>
            <a:lvl5pPr>
              <a:defRPr sz="14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a:xfrm>
            <a:off x="1568710" y="323191"/>
            <a:ext cx="6954013" cy="975837"/>
          </a:xfrm>
        </p:spPr>
        <p:txBody>
          <a:bodyPr/>
          <a:lstStyle/>
          <a:p>
            <a:r>
              <a:rPr lang="sv-SE" dirty="0"/>
              <a:t>Klicka här för att ändra format</a:t>
            </a:r>
          </a:p>
        </p:txBody>
      </p:sp>
    </p:spTree>
    <p:extLst>
      <p:ext uri="{BB962C8B-B14F-4D97-AF65-F5344CB8AC3E}">
        <p14:creationId xmlns:p14="http://schemas.microsoft.com/office/powerpoint/2010/main" val="192533428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Rubrik, underrubrik, text/bild">
    <p:spTree>
      <p:nvGrpSpPr>
        <p:cNvPr id="1" name=""/>
        <p:cNvGrpSpPr/>
        <p:nvPr/>
      </p:nvGrpSpPr>
      <p:grpSpPr>
        <a:xfrm>
          <a:off x="0" y="0"/>
          <a:ext cx="0" cy="0"/>
          <a:chOff x="0" y="0"/>
          <a:chExt cx="0" cy="0"/>
        </a:xfrm>
      </p:grpSpPr>
      <p:sp>
        <p:nvSpPr>
          <p:cNvPr id="4" name="Content Placeholder 2"/>
          <p:cNvSpPr>
            <a:spLocks noGrp="1"/>
          </p:cNvSpPr>
          <p:nvPr>
            <p:ph idx="11"/>
          </p:nvPr>
        </p:nvSpPr>
        <p:spPr>
          <a:xfrm>
            <a:off x="1565169" y="1991152"/>
            <a:ext cx="7009172" cy="3962014"/>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Content Placeholder 2"/>
          <p:cNvSpPr>
            <a:spLocks noGrp="1"/>
          </p:cNvSpPr>
          <p:nvPr>
            <p:ph idx="1"/>
          </p:nvPr>
        </p:nvSpPr>
        <p:spPr>
          <a:xfrm>
            <a:off x="1565170" y="1427345"/>
            <a:ext cx="7009171" cy="500325"/>
          </a:xfrm>
        </p:spPr>
        <p:txBody>
          <a:bodyPr>
            <a:normAutofit/>
          </a:bodyPr>
          <a:lstStyle>
            <a:lvl1pPr marL="0" indent="0" algn="l">
              <a:buNone/>
              <a:defRPr sz="2800" b="1"/>
            </a:lvl1pPr>
          </a:lstStyle>
          <a:p>
            <a:pPr lvl="0"/>
            <a:r>
              <a:rPr lang="sv-SE" dirty="0"/>
              <a:t>Klicka här för att ändra</a:t>
            </a:r>
          </a:p>
        </p:txBody>
      </p:sp>
      <p:sp>
        <p:nvSpPr>
          <p:cNvPr id="2" name="Platshållare för bildnummer 1"/>
          <p:cNvSpPr>
            <a:spLocks noGrp="1"/>
          </p:cNvSpPr>
          <p:nvPr>
            <p:ph type="sldNum" sz="quarter" idx="12"/>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a:xfrm>
            <a:off x="1572545" y="194979"/>
            <a:ext cx="7009171" cy="1118548"/>
          </a:xfrm>
          <a:prstGeom prst="rect">
            <a:avLst/>
          </a:prstGeom>
        </p:spPr>
        <p:txBody>
          <a:bodyPr/>
          <a:lstStyle/>
          <a:p>
            <a:r>
              <a:rPr lang="sv-SE" dirty="0"/>
              <a:t>Klicka här för att ändra format</a:t>
            </a:r>
          </a:p>
        </p:txBody>
      </p:sp>
    </p:spTree>
    <p:extLst>
      <p:ext uri="{BB962C8B-B14F-4D97-AF65-F5344CB8AC3E}">
        <p14:creationId xmlns:p14="http://schemas.microsoft.com/office/powerpoint/2010/main" val="192716536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68944" y="1852632"/>
            <a:ext cx="3456000" cy="4023854"/>
          </a:xfrm>
        </p:spPr>
        <p:txBody>
          <a:bodyPr/>
          <a:lstStyle>
            <a:lvl1pPr>
              <a:defRPr sz="2400"/>
            </a:lvl1pPr>
            <a:lvl2pPr>
              <a:defRPr sz="2000"/>
            </a:lvl2pPr>
            <a:lvl3pPr>
              <a:defRPr sz="1800"/>
            </a:lvl3pPr>
            <a:lvl4pPr>
              <a:defRPr sz="1600"/>
            </a:lvl4pPr>
            <a:lvl5pPr>
              <a:defRPr sz="14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5147837" y="1852632"/>
            <a:ext cx="3456000" cy="4023854"/>
          </a:xfrm>
        </p:spPr>
        <p:txBody>
          <a:bodyPr/>
          <a:lstStyle>
            <a:lvl1pPr>
              <a:defRPr sz="2400"/>
            </a:lvl1pPr>
            <a:lvl2pPr>
              <a:defRPr sz="2000"/>
            </a:lvl2pPr>
            <a:lvl3pPr>
              <a:defRPr sz="1800"/>
            </a:lvl3pPr>
            <a:lvl4pPr>
              <a:defRPr sz="1600"/>
            </a:lvl4pPr>
            <a:lvl5pPr>
              <a:defRPr sz="16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125373410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74561" y="1530242"/>
            <a:ext cx="3456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4" name="Content Placeholder 3"/>
          <p:cNvSpPr>
            <a:spLocks noGrp="1"/>
          </p:cNvSpPr>
          <p:nvPr>
            <p:ph sz="half" idx="2"/>
          </p:nvPr>
        </p:nvSpPr>
        <p:spPr>
          <a:xfrm>
            <a:off x="1574561" y="2426110"/>
            <a:ext cx="3456000" cy="3612632"/>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5147837" y="1530242"/>
            <a:ext cx="3456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6" name="Content Placeholder 5"/>
          <p:cNvSpPr>
            <a:spLocks noGrp="1"/>
          </p:cNvSpPr>
          <p:nvPr>
            <p:ph sz="quarter" idx="4"/>
          </p:nvPr>
        </p:nvSpPr>
        <p:spPr>
          <a:xfrm>
            <a:off x="5147837" y="2426110"/>
            <a:ext cx="3456000" cy="3612632"/>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
        <p:nvSpPr>
          <p:cNvPr id="7" name="Rubrik 6"/>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7323794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Tree>
    <p:extLst>
      <p:ext uri="{BB962C8B-B14F-4D97-AF65-F5344CB8AC3E}">
        <p14:creationId xmlns:p14="http://schemas.microsoft.com/office/powerpoint/2010/main" val="2650270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74561" y="1530242"/>
            <a:ext cx="3456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4" name="Content Placeholder 3"/>
          <p:cNvSpPr>
            <a:spLocks noGrp="1"/>
          </p:cNvSpPr>
          <p:nvPr>
            <p:ph sz="half" idx="2"/>
          </p:nvPr>
        </p:nvSpPr>
        <p:spPr>
          <a:xfrm>
            <a:off x="1574561" y="2426110"/>
            <a:ext cx="3456000" cy="3612632"/>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5147837" y="1530242"/>
            <a:ext cx="3456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6" name="Content Placeholder 5"/>
          <p:cNvSpPr>
            <a:spLocks noGrp="1"/>
          </p:cNvSpPr>
          <p:nvPr>
            <p:ph sz="quarter" idx="4"/>
          </p:nvPr>
        </p:nvSpPr>
        <p:spPr>
          <a:xfrm>
            <a:off x="5147837" y="2426110"/>
            <a:ext cx="3456000" cy="3612632"/>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
        <p:nvSpPr>
          <p:cNvPr id="7" name="Rubrik 6"/>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314991606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Introbild">
    <p:spTree>
      <p:nvGrpSpPr>
        <p:cNvPr id="1" name=""/>
        <p:cNvGrpSpPr/>
        <p:nvPr/>
      </p:nvGrpSpPr>
      <p:grpSpPr>
        <a:xfrm>
          <a:off x="0" y="0"/>
          <a:ext cx="0" cy="0"/>
          <a:chOff x="0" y="0"/>
          <a:chExt cx="0" cy="0"/>
        </a:xfrm>
      </p:grpSpPr>
      <p:sp>
        <p:nvSpPr>
          <p:cNvPr id="4" name="Content Placeholder 2"/>
          <p:cNvSpPr>
            <a:spLocks noGrp="1"/>
          </p:cNvSpPr>
          <p:nvPr>
            <p:ph idx="11"/>
          </p:nvPr>
        </p:nvSpPr>
        <p:spPr>
          <a:xfrm>
            <a:off x="1565169" y="1998406"/>
            <a:ext cx="7009172" cy="3895768"/>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Content Placeholder 2"/>
          <p:cNvSpPr>
            <a:spLocks noGrp="1"/>
          </p:cNvSpPr>
          <p:nvPr>
            <p:ph idx="1"/>
          </p:nvPr>
        </p:nvSpPr>
        <p:spPr>
          <a:xfrm>
            <a:off x="1565170" y="1424461"/>
            <a:ext cx="7009171" cy="500325"/>
          </a:xfrm>
        </p:spPr>
        <p:txBody>
          <a:bodyPr>
            <a:normAutofit/>
          </a:bodyPr>
          <a:lstStyle>
            <a:lvl1pPr marL="0" indent="0" algn="ctr">
              <a:buNone/>
              <a:defRPr sz="2800" b="1"/>
            </a:lvl1pPr>
          </a:lstStyle>
          <a:p>
            <a:pPr lvl="0"/>
            <a:r>
              <a:rPr lang="sv-SE" dirty="0"/>
              <a:t>Klicka här för att ändra</a:t>
            </a:r>
          </a:p>
        </p:txBody>
      </p:sp>
      <p:sp>
        <p:nvSpPr>
          <p:cNvPr id="2" name="Platshållare för bildnummer 1"/>
          <p:cNvSpPr>
            <a:spLocks noGrp="1"/>
          </p:cNvSpPr>
          <p:nvPr>
            <p:ph type="sldNum" sz="quarter" idx="12"/>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a:xfrm>
            <a:off x="1572545" y="194979"/>
            <a:ext cx="7009171" cy="1118548"/>
          </a:xfrm>
          <a:prstGeom prst="rect">
            <a:avLst/>
          </a:prstGeom>
        </p:spPr>
        <p:txBody>
          <a:bodyPr/>
          <a:lstStyle>
            <a:lvl1pPr algn="ctr">
              <a:defRPr/>
            </a:lvl1pPr>
          </a:lstStyle>
          <a:p>
            <a:r>
              <a:rPr lang="sv-SE" dirty="0"/>
              <a:t>Klicka här för att ändra format</a:t>
            </a:r>
          </a:p>
        </p:txBody>
      </p:sp>
    </p:spTree>
    <p:extLst>
      <p:ext uri="{BB962C8B-B14F-4D97-AF65-F5344CB8AC3E}">
        <p14:creationId xmlns:p14="http://schemas.microsoft.com/office/powerpoint/2010/main" val="208131607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8710" y="1850923"/>
            <a:ext cx="7020380" cy="4317162"/>
          </a:xfrm>
        </p:spPr>
        <p:txBody>
          <a:bodyPr/>
          <a:lstStyle>
            <a:lvl1pPr>
              <a:defRPr sz="2400"/>
            </a:lvl1pPr>
            <a:lvl2pPr>
              <a:defRPr sz="2000"/>
            </a:lvl2pPr>
            <a:lvl3pPr>
              <a:defRPr sz="1800"/>
            </a:lvl3pPr>
            <a:lvl4pPr>
              <a:defRPr sz="1600"/>
            </a:lvl4pPr>
            <a:lvl5pPr>
              <a:defRPr sz="14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a:xfrm>
            <a:off x="1568710" y="323191"/>
            <a:ext cx="6954013" cy="975837"/>
          </a:xfrm>
        </p:spPr>
        <p:txBody>
          <a:bodyPr/>
          <a:lstStyle/>
          <a:p>
            <a:r>
              <a:rPr lang="sv-SE" dirty="0"/>
              <a:t>Klicka här för att ändra format</a:t>
            </a:r>
          </a:p>
        </p:txBody>
      </p:sp>
    </p:spTree>
    <p:extLst>
      <p:ext uri="{BB962C8B-B14F-4D97-AF65-F5344CB8AC3E}">
        <p14:creationId xmlns:p14="http://schemas.microsoft.com/office/powerpoint/2010/main" val="38050888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Rubrik, underrubrik, text/bild">
    <p:spTree>
      <p:nvGrpSpPr>
        <p:cNvPr id="1" name=""/>
        <p:cNvGrpSpPr/>
        <p:nvPr/>
      </p:nvGrpSpPr>
      <p:grpSpPr>
        <a:xfrm>
          <a:off x="0" y="0"/>
          <a:ext cx="0" cy="0"/>
          <a:chOff x="0" y="0"/>
          <a:chExt cx="0" cy="0"/>
        </a:xfrm>
      </p:grpSpPr>
      <p:sp>
        <p:nvSpPr>
          <p:cNvPr id="4" name="Content Placeholder 2"/>
          <p:cNvSpPr>
            <a:spLocks noGrp="1"/>
          </p:cNvSpPr>
          <p:nvPr>
            <p:ph idx="11"/>
          </p:nvPr>
        </p:nvSpPr>
        <p:spPr>
          <a:xfrm>
            <a:off x="1565169" y="1991152"/>
            <a:ext cx="7009172" cy="3962014"/>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Content Placeholder 2"/>
          <p:cNvSpPr>
            <a:spLocks noGrp="1"/>
          </p:cNvSpPr>
          <p:nvPr>
            <p:ph idx="1"/>
          </p:nvPr>
        </p:nvSpPr>
        <p:spPr>
          <a:xfrm>
            <a:off x="1565170" y="1427345"/>
            <a:ext cx="7009171" cy="500325"/>
          </a:xfrm>
        </p:spPr>
        <p:txBody>
          <a:bodyPr>
            <a:normAutofit/>
          </a:bodyPr>
          <a:lstStyle>
            <a:lvl1pPr marL="0" indent="0" algn="l">
              <a:buNone/>
              <a:defRPr sz="2800" b="1"/>
            </a:lvl1pPr>
          </a:lstStyle>
          <a:p>
            <a:pPr lvl="0"/>
            <a:r>
              <a:rPr lang="sv-SE" dirty="0"/>
              <a:t>Klicka här för att ändra</a:t>
            </a:r>
          </a:p>
        </p:txBody>
      </p:sp>
      <p:sp>
        <p:nvSpPr>
          <p:cNvPr id="2" name="Platshållare för bildnummer 1"/>
          <p:cNvSpPr>
            <a:spLocks noGrp="1"/>
          </p:cNvSpPr>
          <p:nvPr>
            <p:ph type="sldNum" sz="quarter" idx="12"/>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a:xfrm>
            <a:off x="1572545" y="194979"/>
            <a:ext cx="7009171" cy="1118548"/>
          </a:xfrm>
          <a:prstGeom prst="rect">
            <a:avLst/>
          </a:prstGeom>
        </p:spPr>
        <p:txBody>
          <a:bodyPr/>
          <a:lstStyle/>
          <a:p>
            <a:r>
              <a:rPr lang="sv-SE" dirty="0"/>
              <a:t>Klicka här för att ändra format</a:t>
            </a:r>
          </a:p>
        </p:txBody>
      </p:sp>
    </p:spTree>
    <p:extLst>
      <p:ext uri="{BB962C8B-B14F-4D97-AF65-F5344CB8AC3E}">
        <p14:creationId xmlns:p14="http://schemas.microsoft.com/office/powerpoint/2010/main" val="209233341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68944" y="1852632"/>
            <a:ext cx="3456000" cy="4023854"/>
          </a:xfrm>
        </p:spPr>
        <p:txBody>
          <a:bodyPr/>
          <a:lstStyle>
            <a:lvl1pPr>
              <a:defRPr sz="2400"/>
            </a:lvl1pPr>
            <a:lvl2pPr>
              <a:defRPr sz="2000"/>
            </a:lvl2pPr>
            <a:lvl3pPr>
              <a:defRPr sz="1800"/>
            </a:lvl3pPr>
            <a:lvl4pPr>
              <a:defRPr sz="1600"/>
            </a:lvl4pPr>
            <a:lvl5pPr>
              <a:defRPr sz="14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5147837" y="1852632"/>
            <a:ext cx="3456000" cy="4023854"/>
          </a:xfrm>
        </p:spPr>
        <p:txBody>
          <a:bodyPr/>
          <a:lstStyle>
            <a:lvl1pPr>
              <a:defRPr sz="2400"/>
            </a:lvl1pPr>
            <a:lvl2pPr>
              <a:defRPr sz="2000"/>
            </a:lvl2pPr>
            <a:lvl3pPr>
              <a:defRPr sz="1800"/>
            </a:lvl3pPr>
            <a:lvl4pPr>
              <a:defRPr sz="1600"/>
            </a:lvl4pPr>
            <a:lvl5pPr>
              <a:defRPr sz="16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38231982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74561" y="1530242"/>
            <a:ext cx="3456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4" name="Content Placeholder 3"/>
          <p:cNvSpPr>
            <a:spLocks noGrp="1"/>
          </p:cNvSpPr>
          <p:nvPr>
            <p:ph sz="half" idx="2"/>
          </p:nvPr>
        </p:nvSpPr>
        <p:spPr>
          <a:xfrm>
            <a:off x="1574561" y="2426110"/>
            <a:ext cx="3456000" cy="3612632"/>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5147837" y="1530242"/>
            <a:ext cx="3456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6" name="Content Placeholder 5"/>
          <p:cNvSpPr>
            <a:spLocks noGrp="1"/>
          </p:cNvSpPr>
          <p:nvPr>
            <p:ph sz="quarter" idx="4"/>
          </p:nvPr>
        </p:nvSpPr>
        <p:spPr>
          <a:xfrm>
            <a:off x="5147837" y="2426110"/>
            <a:ext cx="3456000" cy="3612632"/>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
        <p:nvSpPr>
          <p:cNvPr id="7" name="Rubrik 6"/>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321968610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Tree>
    <p:extLst>
      <p:ext uri="{BB962C8B-B14F-4D97-AF65-F5344CB8AC3E}">
        <p14:creationId xmlns:p14="http://schemas.microsoft.com/office/powerpoint/2010/main" val="2749761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Tree>
    <p:extLst>
      <p:ext uri="{BB962C8B-B14F-4D97-AF65-F5344CB8AC3E}">
        <p14:creationId xmlns:p14="http://schemas.microsoft.com/office/powerpoint/2010/main" val="86695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trobild">
    <p:spTree>
      <p:nvGrpSpPr>
        <p:cNvPr id="1" name=""/>
        <p:cNvGrpSpPr/>
        <p:nvPr/>
      </p:nvGrpSpPr>
      <p:grpSpPr>
        <a:xfrm>
          <a:off x="0" y="0"/>
          <a:ext cx="0" cy="0"/>
          <a:chOff x="0" y="0"/>
          <a:chExt cx="0" cy="0"/>
        </a:xfrm>
      </p:grpSpPr>
      <p:sp>
        <p:nvSpPr>
          <p:cNvPr id="4" name="Content Placeholder 2"/>
          <p:cNvSpPr>
            <a:spLocks noGrp="1"/>
          </p:cNvSpPr>
          <p:nvPr>
            <p:ph idx="11"/>
          </p:nvPr>
        </p:nvSpPr>
        <p:spPr>
          <a:xfrm>
            <a:off x="1565169" y="1998406"/>
            <a:ext cx="7009172" cy="3895768"/>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Content Placeholder 2"/>
          <p:cNvSpPr>
            <a:spLocks noGrp="1"/>
          </p:cNvSpPr>
          <p:nvPr>
            <p:ph idx="1"/>
          </p:nvPr>
        </p:nvSpPr>
        <p:spPr>
          <a:xfrm>
            <a:off x="1565170" y="1424461"/>
            <a:ext cx="7009171" cy="500325"/>
          </a:xfrm>
        </p:spPr>
        <p:txBody>
          <a:bodyPr>
            <a:normAutofit/>
          </a:bodyPr>
          <a:lstStyle>
            <a:lvl1pPr marL="0" indent="0" algn="ctr">
              <a:buNone/>
              <a:defRPr sz="2800" b="1"/>
            </a:lvl1pPr>
          </a:lstStyle>
          <a:p>
            <a:pPr lvl="0"/>
            <a:r>
              <a:rPr lang="sv-SE" dirty="0"/>
              <a:t>Klicka här för att ändra</a:t>
            </a:r>
          </a:p>
        </p:txBody>
      </p:sp>
      <p:sp>
        <p:nvSpPr>
          <p:cNvPr id="2" name="Platshållare för bildnummer 1"/>
          <p:cNvSpPr>
            <a:spLocks noGrp="1"/>
          </p:cNvSpPr>
          <p:nvPr>
            <p:ph type="sldNum" sz="quarter" idx="12"/>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a:xfrm>
            <a:off x="1572545" y="194979"/>
            <a:ext cx="7009171" cy="1118548"/>
          </a:xfrm>
          <a:prstGeom prst="rect">
            <a:avLst/>
          </a:prstGeom>
        </p:spPr>
        <p:txBody>
          <a:bodyPr/>
          <a:lstStyle>
            <a:lvl1pPr algn="ctr">
              <a:defRPr/>
            </a:lvl1pPr>
          </a:lstStyle>
          <a:p>
            <a:r>
              <a:rPr lang="sv-SE" dirty="0"/>
              <a:t>Klicka här för att ändra format</a:t>
            </a:r>
          </a:p>
        </p:txBody>
      </p:sp>
    </p:spTree>
    <p:extLst>
      <p:ext uri="{BB962C8B-B14F-4D97-AF65-F5344CB8AC3E}">
        <p14:creationId xmlns:p14="http://schemas.microsoft.com/office/powerpoint/2010/main" val="428741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8710" y="1850923"/>
            <a:ext cx="7020380" cy="4317162"/>
          </a:xfrm>
        </p:spPr>
        <p:txBody>
          <a:bodyPr/>
          <a:lstStyle>
            <a:lvl1pPr>
              <a:defRPr sz="2400"/>
            </a:lvl1pPr>
            <a:lvl2pPr>
              <a:defRPr sz="2000"/>
            </a:lvl2pPr>
            <a:lvl3pPr>
              <a:defRPr sz="1800"/>
            </a:lvl3pPr>
            <a:lvl4pPr>
              <a:defRPr sz="1600"/>
            </a:lvl4pPr>
            <a:lvl5pPr>
              <a:defRPr sz="14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p:cNvSpPr>
            <a:spLocks noGrp="1"/>
          </p:cNvSpPr>
          <p:nvPr>
            <p:ph type="sldNum" sz="quarter" idx="10"/>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a:xfrm>
            <a:off x="1568710" y="323191"/>
            <a:ext cx="6954013" cy="975837"/>
          </a:xfrm>
        </p:spPr>
        <p:txBody>
          <a:bodyPr/>
          <a:lstStyle/>
          <a:p>
            <a:r>
              <a:rPr lang="sv-SE" dirty="0"/>
              <a:t>Klicka här för att ändra format</a:t>
            </a:r>
          </a:p>
        </p:txBody>
      </p:sp>
    </p:spTree>
    <p:extLst>
      <p:ext uri="{BB962C8B-B14F-4D97-AF65-F5344CB8AC3E}">
        <p14:creationId xmlns:p14="http://schemas.microsoft.com/office/powerpoint/2010/main" val="116794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underrubrik, text/bild">
    <p:spTree>
      <p:nvGrpSpPr>
        <p:cNvPr id="1" name=""/>
        <p:cNvGrpSpPr/>
        <p:nvPr/>
      </p:nvGrpSpPr>
      <p:grpSpPr>
        <a:xfrm>
          <a:off x="0" y="0"/>
          <a:ext cx="0" cy="0"/>
          <a:chOff x="0" y="0"/>
          <a:chExt cx="0" cy="0"/>
        </a:xfrm>
      </p:grpSpPr>
      <p:sp>
        <p:nvSpPr>
          <p:cNvPr id="4" name="Content Placeholder 2"/>
          <p:cNvSpPr>
            <a:spLocks noGrp="1"/>
          </p:cNvSpPr>
          <p:nvPr>
            <p:ph idx="11"/>
          </p:nvPr>
        </p:nvSpPr>
        <p:spPr>
          <a:xfrm>
            <a:off x="1565169" y="1991152"/>
            <a:ext cx="7009172" cy="3962014"/>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Content Placeholder 2"/>
          <p:cNvSpPr>
            <a:spLocks noGrp="1"/>
          </p:cNvSpPr>
          <p:nvPr>
            <p:ph idx="1"/>
          </p:nvPr>
        </p:nvSpPr>
        <p:spPr>
          <a:xfrm>
            <a:off x="1565170" y="1427345"/>
            <a:ext cx="7009171" cy="500325"/>
          </a:xfrm>
        </p:spPr>
        <p:txBody>
          <a:bodyPr>
            <a:normAutofit/>
          </a:bodyPr>
          <a:lstStyle>
            <a:lvl1pPr marL="0" indent="0" algn="l">
              <a:buNone/>
              <a:defRPr sz="2800" b="1"/>
            </a:lvl1pPr>
          </a:lstStyle>
          <a:p>
            <a:pPr lvl="0"/>
            <a:r>
              <a:rPr lang="sv-SE" dirty="0"/>
              <a:t>Klicka här för att ändra</a:t>
            </a:r>
          </a:p>
        </p:txBody>
      </p:sp>
      <p:sp>
        <p:nvSpPr>
          <p:cNvPr id="2" name="Platshållare för bildnummer 1"/>
          <p:cNvSpPr>
            <a:spLocks noGrp="1"/>
          </p:cNvSpPr>
          <p:nvPr>
            <p:ph type="sldNum" sz="quarter" idx="12"/>
          </p:nvPr>
        </p:nvSpPr>
        <p:spPr/>
        <p:txBody>
          <a:bodyPr/>
          <a:lstStyle/>
          <a:p>
            <a:r>
              <a:rPr lang="sv-SE"/>
              <a:t>- </a:t>
            </a:r>
            <a:fld id="{7B9D758B-1615-4FC0-BF69-84333E8BCEA5}" type="slidenum">
              <a:rPr lang="sv-SE" smtClean="0"/>
              <a:pPr/>
              <a:t>‹#›</a:t>
            </a:fld>
            <a:r>
              <a:rPr lang="sv-SE"/>
              <a:t> -</a:t>
            </a:r>
            <a:endParaRPr lang="sv-SE" dirty="0"/>
          </a:p>
        </p:txBody>
      </p:sp>
      <p:sp>
        <p:nvSpPr>
          <p:cNvPr id="5" name="Rubrik 4"/>
          <p:cNvSpPr>
            <a:spLocks noGrp="1"/>
          </p:cNvSpPr>
          <p:nvPr>
            <p:ph type="title"/>
          </p:nvPr>
        </p:nvSpPr>
        <p:spPr>
          <a:xfrm>
            <a:off x="1572545" y="194979"/>
            <a:ext cx="7009171" cy="1118548"/>
          </a:xfrm>
          <a:prstGeom prst="rect">
            <a:avLst/>
          </a:prstGeom>
        </p:spPr>
        <p:txBody>
          <a:bodyPr/>
          <a:lstStyle/>
          <a:p>
            <a:r>
              <a:rPr lang="sv-SE" dirty="0"/>
              <a:t>Klicka här för att ändra format</a:t>
            </a:r>
          </a:p>
        </p:txBody>
      </p:sp>
    </p:spTree>
    <p:extLst>
      <p:ext uri="{BB962C8B-B14F-4D97-AF65-F5344CB8AC3E}">
        <p14:creationId xmlns:p14="http://schemas.microsoft.com/office/powerpoint/2010/main" val="1640494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10" Type="http://schemas.openxmlformats.org/officeDocument/2006/relationships/image" Target="../media/image3.png"/><Relationship Id="rId4" Type="http://schemas.openxmlformats.org/officeDocument/2006/relationships/slideLayout" Target="../slideLayouts/slideLayout10.xml"/><Relationship Id="rId9"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3.png"/><Relationship Id="rId5" Type="http://schemas.openxmlformats.org/officeDocument/2006/relationships/slideLayout" Target="../slideLayouts/slideLayout17.xml"/><Relationship Id="rId10" Type="http://schemas.openxmlformats.org/officeDocument/2006/relationships/image" Target="../media/image2.png"/><Relationship Id="rId4" Type="http://schemas.openxmlformats.org/officeDocument/2006/relationships/slideLayout" Target="../slideLayouts/slideLayout16.xml"/><Relationship Id="rId9"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2.xml"/><Relationship Id="rId7" Type="http://schemas.openxmlformats.org/officeDocument/2006/relationships/theme" Target="../theme/theme4.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10" Type="http://schemas.openxmlformats.org/officeDocument/2006/relationships/image" Target="../media/image3.png"/><Relationship Id="rId4" Type="http://schemas.openxmlformats.org/officeDocument/2006/relationships/slideLayout" Target="../slideLayouts/slideLayout23.xml"/><Relationship Id="rId9"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8.xml"/><Relationship Id="rId7" Type="http://schemas.openxmlformats.org/officeDocument/2006/relationships/theme" Target="../theme/theme5.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5" Type="http://schemas.openxmlformats.org/officeDocument/2006/relationships/slideLayout" Target="../slideLayouts/slideLayout30.xml"/><Relationship Id="rId10" Type="http://schemas.openxmlformats.org/officeDocument/2006/relationships/image" Target="../media/image3.png"/><Relationship Id="rId4" Type="http://schemas.openxmlformats.org/officeDocument/2006/relationships/slideLayout" Target="../slideLayouts/slideLayout29.xml"/><Relationship Id="rId9"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4.xml"/><Relationship Id="rId7" Type="http://schemas.openxmlformats.org/officeDocument/2006/relationships/theme" Target="../theme/theme6.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5" Type="http://schemas.openxmlformats.org/officeDocument/2006/relationships/slideLayout" Target="../slideLayouts/slideLayout36.xml"/><Relationship Id="rId10" Type="http://schemas.openxmlformats.org/officeDocument/2006/relationships/image" Target="../media/image3.png"/><Relationship Id="rId4" Type="http://schemas.openxmlformats.org/officeDocument/2006/relationships/slideLayout" Target="../slideLayouts/slideLayout35.xml"/><Relationship Id="rId9" Type="http://schemas.openxmlformats.org/officeDocument/2006/relationships/image" Target="../media/image2.pn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40.xml"/><Relationship Id="rId7" Type="http://schemas.openxmlformats.org/officeDocument/2006/relationships/theme" Target="../theme/theme7.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10" Type="http://schemas.openxmlformats.org/officeDocument/2006/relationships/image" Target="../media/image3.png"/><Relationship Id="rId4" Type="http://schemas.openxmlformats.org/officeDocument/2006/relationships/slideLayout" Target="../slideLayouts/slideLayout41.xml"/><Relationship Id="rId9" Type="http://schemas.openxmlformats.org/officeDocument/2006/relationships/image" Target="../media/image2.png"/></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46.xml"/><Relationship Id="rId7" Type="http://schemas.openxmlformats.org/officeDocument/2006/relationships/theme" Target="../theme/theme8.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5" Type="http://schemas.openxmlformats.org/officeDocument/2006/relationships/slideLayout" Target="../slideLayouts/slideLayout48.xml"/><Relationship Id="rId10" Type="http://schemas.openxmlformats.org/officeDocument/2006/relationships/image" Target="../media/image3.png"/><Relationship Id="rId4" Type="http://schemas.openxmlformats.org/officeDocument/2006/relationships/slideLayout" Target="../slideLayouts/slideLayout47.xml"/><Relationship Id="rId9" Type="http://schemas.openxmlformats.org/officeDocument/2006/relationships/image" Target="../media/image2.png"/></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52.xml"/><Relationship Id="rId7" Type="http://schemas.openxmlformats.org/officeDocument/2006/relationships/theme" Target="../theme/theme9.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5" Type="http://schemas.openxmlformats.org/officeDocument/2006/relationships/slideLayout" Target="../slideLayouts/slideLayout54.xml"/><Relationship Id="rId10" Type="http://schemas.openxmlformats.org/officeDocument/2006/relationships/image" Target="../media/image3.png"/><Relationship Id="rId4" Type="http://schemas.openxmlformats.org/officeDocument/2006/relationships/slideLayout" Target="../slideLayouts/slideLayout53.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68943" y="1843547"/>
            <a:ext cx="7034894" cy="4333415"/>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7" name="Bildobjekt 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321687" y="294163"/>
            <a:ext cx="977527" cy="859992"/>
          </a:xfrm>
          <a:prstGeom prst="rect">
            <a:avLst/>
          </a:prstGeom>
        </p:spPr>
      </p:pic>
      <p:pic>
        <p:nvPicPr>
          <p:cNvPr id="8" name="Bildobjekt 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246721" y="5909299"/>
            <a:ext cx="1575592" cy="654537"/>
          </a:xfrm>
          <a:prstGeom prst="rect">
            <a:avLst/>
          </a:prstGeom>
        </p:spPr>
      </p:pic>
      <p:sp>
        <p:nvSpPr>
          <p:cNvPr id="2" name="Platshållare för bildnummer 1"/>
          <p:cNvSpPr>
            <a:spLocks noGrp="1"/>
          </p:cNvSpPr>
          <p:nvPr>
            <p:ph type="sldNum" sz="quarter" idx="4"/>
          </p:nvPr>
        </p:nvSpPr>
        <p:spPr>
          <a:xfrm>
            <a:off x="3543300" y="6356350"/>
            <a:ext cx="2057400" cy="365125"/>
          </a:xfrm>
          <a:prstGeom prst="rect">
            <a:avLst/>
          </a:prstGeom>
        </p:spPr>
        <p:txBody>
          <a:bodyPr vert="horz" lIns="91440" tIns="45720" rIns="91440" bIns="45720" rtlCol="0" anchor="ctr"/>
          <a:lstStyle>
            <a:lvl1pPr algn="ctr">
              <a:defRPr sz="1600">
                <a:solidFill>
                  <a:schemeClr val="tx1"/>
                </a:solidFill>
              </a:defRPr>
            </a:lvl1pPr>
          </a:lstStyle>
          <a:p>
            <a:r>
              <a:rPr lang="sv-SE" dirty="0"/>
              <a:t>- </a:t>
            </a:r>
            <a:fld id="{7B9D758B-1615-4FC0-BF69-84333E8BCEA5}" type="slidenum">
              <a:rPr lang="sv-SE" smtClean="0"/>
              <a:pPr/>
              <a:t>‹#›</a:t>
            </a:fld>
            <a:r>
              <a:rPr lang="sv-SE" dirty="0"/>
              <a:t> -</a:t>
            </a:r>
          </a:p>
        </p:txBody>
      </p:sp>
      <p:sp>
        <p:nvSpPr>
          <p:cNvPr id="4" name="Platshållare för rubrik 3"/>
          <p:cNvSpPr>
            <a:spLocks noGrp="1"/>
          </p:cNvSpPr>
          <p:nvPr>
            <p:ph type="title"/>
          </p:nvPr>
        </p:nvSpPr>
        <p:spPr>
          <a:xfrm>
            <a:off x="1568944" y="323191"/>
            <a:ext cx="7034893" cy="975837"/>
          </a:xfrm>
          <a:prstGeom prst="rect">
            <a:avLst/>
          </a:prstGeom>
        </p:spPr>
        <p:txBody>
          <a:bodyPr vert="horz" lIns="91440" tIns="45720" rIns="91440" bIns="45720" rtlCol="0" anchor="b" anchorCtr="0">
            <a:normAutofit/>
          </a:bodyPr>
          <a:lstStyle/>
          <a:p>
            <a:r>
              <a:rPr lang="sv-SE" dirty="0"/>
              <a:t>Klicka här för att ändra format</a:t>
            </a:r>
          </a:p>
        </p:txBody>
      </p:sp>
    </p:spTree>
    <p:extLst>
      <p:ext uri="{BB962C8B-B14F-4D97-AF65-F5344CB8AC3E}">
        <p14:creationId xmlns:p14="http://schemas.microsoft.com/office/powerpoint/2010/main" val="1719760484"/>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Lst>
  <p:hf hdr="0" ft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Tx/>
        <a:buBlip>
          <a:blip r:embed="rId10"/>
        </a:buBlip>
        <a:defRPr sz="2400" kern="1200">
          <a:solidFill>
            <a:schemeClr val="tx1"/>
          </a:solidFill>
          <a:latin typeface="+mn-lt"/>
          <a:ea typeface="+mn-ea"/>
          <a:cs typeface="+mn-cs"/>
        </a:defRPr>
      </a:lvl1pPr>
      <a:lvl2pPr marL="449263" indent="-184150" algn="l" defTabSz="914400" rtl="0" eaLnBrk="1" latinLnBrk="0" hangingPunct="1">
        <a:lnSpc>
          <a:spcPct val="90000"/>
        </a:lnSpc>
        <a:spcBef>
          <a:spcPts val="500"/>
        </a:spcBef>
        <a:buFontTx/>
        <a:buBlip>
          <a:blip r:embed="rId10"/>
        </a:buBlip>
        <a:defRPr sz="2000" kern="1200">
          <a:solidFill>
            <a:schemeClr val="tx1"/>
          </a:solidFill>
          <a:latin typeface="+mn-lt"/>
          <a:ea typeface="+mn-ea"/>
          <a:cs typeface="+mn-cs"/>
        </a:defRPr>
      </a:lvl2pPr>
      <a:lvl3pPr marL="715963" indent="-228600" algn="l" defTabSz="914400" rtl="0" eaLnBrk="1" latinLnBrk="0" hangingPunct="1">
        <a:lnSpc>
          <a:spcPct val="90000"/>
        </a:lnSpc>
        <a:spcBef>
          <a:spcPts val="500"/>
        </a:spcBef>
        <a:buFontTx/>
        <a:buBlip>
          <a:blip r:embed="rId10"/>
        </a:buBlip>
        <a:defRPr sz="1800" kern="1200">
          <a:solidFill>
            <a:schemeClr val="tx1"/>
          </a:solidFill>
          <a:latin typeface="+mn-lt"/>
          <a:ea typeface="+mn-ea"/>
          <a:cs typeface="+mn-cs"/>
        </a:defRPr>
      </a:lvl3pPr>
      <a:lvl4pPr marL="900113" indent="-176213" algn="l" defTabSz="914400" rtl="0" eaLnBrk="1" latinLnBrk="0" hangingPunct="1">
        <a:lnSpc>
          <a:spcPct val="90000"/>
        </a:lnSpc>
        <a:spcBef>
          <a:spcPts val="500"/>
        </a:spcBef>
        <a:buFontTx/>
        <a:buBlip>
          <a:blip r:embed="rId10"/>
        </a:buBlip>
        <a:defRPr sz="1600" kern="1200">
          <a:solidFill>
            <a:schemeClr val="tx1"/>
          </a:solidFill>
          <a:latin typeface="+mn-lt"/>
          <a:ea typeface="+mn-ea"/>
          <a:cs typeface="+mn-cs"/>
        </a:defRPr>
      </a:lvl4pPr>
      <a:lvl5pPr marL="1076325" indent="-176213" algn="l" defTabSz="914400" rtl="0" eaLnBrk="1" latinLnBrk="0" hangingPunct="1">
        <a:lnSpc>
          <a:spcPct val="90000"/>
        </a:lnSpc>
        <a:spcBef>
          <a:spcPts val="500"/>
        </a:spcBef>
        <a:buFontTx/>
        <a:buBlip>
          <a:blip r:embed="rId10"/>
        </a:buBlip>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68943" y="1843547"/>
            <a:ext cx="7034894" cy="4333415"/>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7" name="Bildobjekt 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321687" y="294163"/>
            <a:ext cx="977527" cy="859992"/>
          </a:xfrm>
          <a:prstGeom prst="rect">
            <a:avLst/>
          </a:prstGeom>
        </p:spPr>
      </p:pic>
      <p:pic>
        <p:nvPicPr>
          <p:cNvPr id="8" name="Bildobjekt 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246721" y="5909299"/>
            <a:ext cx="1575592" cy="654537"/>
          </a:xfrm>
          <a:prstGeom prst="rect">
            <a:avLst/>
          </a:prstGeom>
        </p:spPr>
      </p:pic>
      <p:sp>
        <p:nvSpPr>
          <p:cNvPr id="2" name="Platshållare för bildnummer 1"/>
          <p:cNvSpPr>
            <a:spLocks noGrp="1"/>
          </p:cNvSpPr>
          <p:nvPr>
            <p:ph type="sldNum" sz="quarter" idx="4"/>
          </p:nvPr>
        </p:nvSpPr>
        <p:spPr>
          <a:xfrm>
            <a:off x="3543300" y="6356350"/>
            <a:ext cx="2057400" cy="365125"/>
          </a:xfrm>
          <a:prstGeom prst="rect">
            <a:avLst/>
          </a:prstGeom>
        </p:spPr>
        <p:txBody>
          <a:bodyPr vert="horz" lIns="91440" tIns="45720" rIns="91440" bIns="45720" rtlCol="0" anchor="ctr"/>
          <a:lstStyle>
            <a:lvl1pPr algn="ctr">
              <a:defRPr sz="1600">
                <a:solidFill>
                  <a:schemeClr val="tx1"/>
                </a:solidFill>
              </a:defRPr>
            </a:lvl1pPr>
          </a:lstStyle>
          <a:p>
            <a:r>
              <a:rPr lang="sv-SE" dirty="0"/>
              <a:t>- </a:t>
            </a:r>
            <a:fld id="{7B9D758B-1615-4FC0-BF69-84333E8BCEA5}" type="slidenum">
              <a:rPr lang="sv-SE" smtClean="0"/>
              <a:pPr/>
              <a:t>‹#›</a:t>
            </a:fld>
            <a:r>
              <a:rPr lang="sv-SE" dirty="0"/>
              <a:t> -</a:t>
            </a:r>
          </a:p>
        </p:txBody>
      </p:sp>
      <p:sp>
        <p:nvSpPr>
          <p:cNvPr id="4" name="Platshållare för rubrik 3"/>
          <p:cNvSpPr>
            <a:spLocks noGrp="1"/>
          </p:cNvSpPr>
          <p:nvPr>
            <p:ph type="title"/>
          </p:nvPr>
        </p:nvSpPr>
        <p:spPr>
          <a:xfrm>
            <a:off x="1568944" y="323191"/>
            <a:ext cx="7034893" cy="975837"/>
          </a:xfrm>
          <a:prstGeom prst="rect">
            <a:avLst/>
          </a:prstGeom>
        </p:spPr>
        <p:txBody>
          <a:bodyPr vert="horz" lIns="91440" tIns="45720" rIns="91440" bIns="45720" rtlCol="0" anchor="b" anchorCtr="0">
            <a:normAutofit/>
          </a:bodyPr>
          <a:lstStyle/>
          <a:p>
            <a:r>
              <a:rPr lang="sv-SE" dirty="0"/>
              <a:t>Klicka här för att ändra format</a:t>
            </a:r>
          </a:p>
        </p:txBody>
      </p:sp>
      <p:sp>
        <p:nvSpPr>
          <p:cNvPr id="9" name="Rätvinklig triangel 8"/>
          <p:cNvSpPr/>
          <p:nvPr userDrawn="1"/>
        </p:nvSpPr>
        <p:spPr>
          <a:xfrm>
            <a:off x="0" y="4980373"/>
            <a:ext cx="2038567" cy="1877627"/>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ätvinklig triangel 9"/>
          <p:cNvSpPr/>
          <p:nvPr userDrawn="1"/>
        </p:nvSpPr>
        <p:spPr>
          <a:xfrm rot="10800000">
            <a:off x="7105433" y="0"/>
            <a:ext cx="2038567" cy="1877627"/>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310496802"/>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Lst>
  <p:hf hdr="0" ft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Tx/>
        <a:buBlip>
          <a:blip r:embed="rId10"/>
        </a:buBlip>
        <a:defRPr sz="2400" kern="1200">
          <a:solidFill>
            <a:schemeClr val="tx1"/>
          </a:solidFill>
          <a:latin typeface="+mn-lt"/>
          <a:ea typeface="+mn-ea"/>
          <a:cs typeface="+mn-cs"/>
        </a:defRPr>
      </a:lvl1pPr>
      <a:lvl2pPr marL="449263" indent="-184150" algn="l" defTabSz="914400" rtl="0" eaLnBrk="1" latinLnBrk="0" hangingPunct="1">
        <a:lnSpc>
          <a:spcPct val="90000"/>
        </a:lnSpc>
        <a:spcBef>
          <a:spcPts val="500"/>
        </a:spcBef>
        <a:buFontTx/>
        <a:buBlip>
          <a:blip r:embed="rId10"/>
        </a:buBlip>
        <a:defRPr sz="2000" kern="1200">
          <a:solidFill>
            <a:schemeClr val="tx1"/>
          </a:solidFill>
          <a:latin typeface="+mn-lt"/>
          <a:ea typeface="+mn-ea"/>
          <a:cs typeface="+mn-cs"/>
        </a:defRPr>
      </a:lvl2pPr>
      <a:lvl3pPr marL="715963" indent="-228600" algn="l" defTabSz="914400" rtl="0" eaLnBrk="1" latinLnBrk="0" hangingPunct="1">
        <a:lnSpc>
          <a:spcPct val="90000"/>
        </a:lnSpc>
        <a:spcBef>
          <a:spcPts val="500"/>
        </a:spcBef>
        <a:buFontTx/>
        <a:buBlip>
          <a:blip r:embed="rId10"/>
        </a:buBlip>
        <a:defRPr sz="1800" kern="1200">
          <a:solidFill>
            <a:schemeClr val="tx1"/>
          </a:solidFill>
          <a:latin typeface="+mn-lt"/>
          <a:ea typeface="+mn-ea"/>
          <a:cs typeface="+mn-cs"/>
        </a:defRPr>
      </a:lvl3pPr>
      <a:lvl4pPr marL="900113" indent="-176213" algn="l" defTabSz="914400" rtl="0" eaLnBrk="1" latinLnBrk="0" hangingPunct="1">
        <a:lnSpc>
          <a:spcPct val="90000"/>
        </a:lnSpc>
        <a:spcBef>
          <a:spcPts val="500"/>
        </a:spcBef>
        <a:buFontTx/>
        <a:buBlip>
          <a:blip r:embed="rId10"/>
        </a:buBlip>
        <a:defRPr sz="1600" kern="1200">
          <a:solidFill>
            <a:schemeClr val="tx1"/>
          </a:solidFill>
          <a:latin typeface="+mn-lt"/>
          <a:ea typeface="+mn-ea"/>
          <a:cs typeface="+mn-cs"/>
        </a:defRPr>
      </a:lvl4pPr>
      <a:lvl5pPr marL="1076325" indent="-176213" algn="l" defTabSz="914400" rtl="0" eaLnBrk="1" latinLnBrk="0" hangingPunct="1">
        <a:lnSpc>
          <a:spcPct val="90000"/>
        </a:lnSpc>
        <a:spcBef>
          <a:spcPts val="500"/>
        </a:spcBef>
        <a:buFontTx/>
        <a:buBlip>
          <a:blip r:embed="rId10"/>
        </a:buBlip>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68943" y="1843547"/>
            <a:ext cx="7034894" cy="4333415"/>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7" name="Bildobjekt 6"/>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321687" y="294163"/>
            <a:ext cx="977527" cy="859992"/>
          </a:xfrm>
          <a:prstGeom prst="rect">
            <a:avLst/>
          </a:prstGeom>
        </p:spPr>
      </p:pic>
      <p:pic>
        <p:nvPicPr>
          <p:cNvPr id="8" name="Bildobjekt 7"/>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246721" y="5909299"/>
            <a:ext cx="1575592" cy="654537"/>
          </a:xfrm>
          <a:prstGeom prst="rect">
            <a:avLst/>
          </a:prstGeom>
        </p:spPr>
      </p:pic>
      <p:sp>
        <p:nvSpPr>
          <p:cNvPr id="2" name="Platshållare för bildnummer 1"/>
          <p:cNvSpPr>
            <a:spLocks noGrp="1"/>
          </p:cNvSpPr>
          <p:nvPr>
            <p:ph type="sldNum" sz="quarter" idx="4"/>
          </p:nvPr>
        </p:nvSpPr>
        <p:spPr>
          <a:xfrm>
            <a:off x="3543300" y="6356350"/>
            <a:ext cx="2057400" cy="365125"/>
          </a:xfrm>
          <a:prstGeom prst="rect">
            <a:avLst/>
          </a:prstGeom>
        </p:spPr>
        <p:txBody>
          <a:bodyPr vert="horz" lIns="91440" tIns="45720" rIns="91440" bIns="45720" rtlCol="0" anchor="ctr"/>
          <a:lstStyle>
            <a:lvl1pPr algn="ctr">
              <a:defRPr sz="1600">
                <a:solidFill>
                  <a:schemeClr val="tx1"/>
                </a:solidFill>
              </a:defRPr>
            </a:lvl1pPr>
          </a:lstStyle>
          <a:p>
            <a:r>
              <a:rPr lang="sv-SE" dirty="0"/>
              <a:t>- </a:t>
            </a:r>
            <a:fld id="{7B9D758B-1615-4FC0-BF69-84333E8BCEA5}" type="slidenum">
              <a:rPr lang="sv-SE" smtClean="0"/>
              <a:pPr/>
              <a:t>‹#›</a:t>
            </a:fld>
            <a:r>
              <a:rPr lang="sv-SE" dirty="0"/>
              <a:t> -</a:t>
            </a:r>
          </a:p>
        </p:txBody>
      </p:sp>
      <p:sp>
        <p:nvSpPr>
          <p:cNvPr id="4" name="Platshållare för rubrik 3"/>
          <p:cNvSpPr>
            <a:spLocks noGrp="1"/>
          </p:cNvSpPr>
          <p:nvPr>
            <p:ph type="title"/>
          </p:nvPr>
        </p:nvSpPr>
        <p:spPr>
          <a:xfrm>
            <a:off x="1568944" y="323191"/>
            <a:ext cx="7034893" cy="975837"/>
          </a:xfrm>
          <a:prstGeom prst="rect">
            <a:avLst/>
          </a:prstGeom>
        </p:spPr>
        <p:txBody>
          <a:bodyPr vert="horz" lIns="91440" tIns="45720" rIns="91440" bIns="45720" rtlCol="0" anchor="b" anchorCtr="0">
            <a:normAutofit/>
          </a:bodyPr>
          <a:lstStyle/>
          <a:p>
            <a:r>
              <a:rPr lang="sv-SE" dirty="0"/>
              <a:t>Klicka här för att ändra format</a:t>
            </a:r>
          </a:p>
        </p:txBody>
      </p:sp>
      <p:sp>
        <p:nvSpPr>
          <p:cNvPr id="11" name="Rätvinklig triangel 10"/>
          <p:cNvSpPr/>
          <p:nvPr userDrawn="1"/>
        </p:nvSpPr>
        <p:spPr>
          <a:xfrm>
            <a:off x="0" y="4980373"/>
            <a:ext cx="2038567" cy="1877627"/>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ätvinklig triangel 9"/>
          <p:cNvSpPr/>
          <p:nvPr userDrawn="1"/>
        </p:nvSpPr>
        <p:spPr>
          <a:xfrm rot="10800000">
            <a:off x="7105433" y="0"/>
            <a:ext cx="2038567" cy="1877627"/>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439091168"/>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834" r:id="rId7"/>
  </p:sldLayoutIdLst>
  <p:hf hdr="0" ft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Tx/>
        <a:buBlip>
          <a:blip r:embed="rId11"/>
        </a:buBlip>
        <a:defRPr sz="2400" kern="1200">
          <a:solidFill>
            <a:schemeClr val="tx1"/>
          </a:solidFill>
          <a:latin typeface="+mn-lt"/>
          <a:ea typeface="+mn-ea"/>
          <a:cs typeface="+mn-cs"/>
        </a:defRPr>
      </a:lvl1pPr>
      <a:lvl2pPr marL="449263" indent="-184150" algn="l" defTabSz="914400" rtl="0" eaLnBrk="1" latinLnBrk="0" hangingPunct="1">
        <a:lnSpc>
          <a:spcPct val="90000"/>
        </a:lnSpc>
        <a:spcBef>
          <a:spcPts val="500"/>
        </a:spcBef>
        <a:buFontTx/>
        <a:buBlip>
          <a:blip r:embed="rId11"/>
        </a:buBlip>
        <a:defRPr sz="2000" kern="1200">
          <a:solidFill>
            <a:schemeClr val="tx1"/>
          </a:solidFill>
          <a:latin typeface="+mn-lt"/>
          <a:ea typeface="+mn-ea"/>
          <a:cs typeface="+mn-cs"/>
        </a:defRPr>
      </a:lvl2pPr>
      <a:lvl3pPr marL="715963" indent="-228600" algn="l" defTabSz="914400" rtl="0" eaLnBrk="1" latinLnBrk="0" hangingPunct="1">
        <a:lnSpc>
          <a:spcPct val="90000"/>
        </a:lnSpc>
        <a:spcBef>
          <a:spcPts val="500"/>
        </a:spcBef>
        <a:buFontTx/>
        <a:buBlip>
          <a:blip r:embed="rId11"/>
        </a:buBlip>
        <a:defRPr sz="1800" kern="1200">
          <a:solidFill>
            <a:schemeClr val="tx1"/>
          </a:solidFill>
          <a:latin typeface="+mn-lt"/>
          <a:ea typeface="+mn-ea"/>
          <a:cs typeface="+mn-cs"/>
        </a:defRPr>
      </a:lvl3pPr>
      <a:lvl4pPr marL="900113" indent="-176213" algn="l" defTabSz="914400" rtl="0" eaLnBrk="1" latinLnBrk="0" hangingPunct="1">
        <a:lnSpc>
          <a:spcPct val="90000"/>
        </a:lnSpc>
        <a:spcBef>
          <a:spcPts val="500"/>
        </a:spcBef>
        <a:buFontTx/>
        <a:buBlip>
          <a:blip r:embed="rId11"/>
        </a:buBlip>
        <a:defRPr sz="1600" kern="1200">
          <a:solidFill>
            <a:schemeClr val="tx1"/>
          </a:solidFill>
          <a:latin typeface="+mn-lt"/>
          <a:ea typeface="+mn-ea"/>
          <a:cs typeface="+mn-cs"/>
        </a:defRPr>
      </a:lvl4pPr>
      <a:lvl5pPr marL="1076325" indent="-176213" algn="l" defTabSz="914400" rtl="0" eaLnBrk="1" latinLnBrk="0" hangingPunct="1">
        <a:lnSpc>
          <a:spcPct val="90000"/>
        </a:lnSpc>
        <a:spcBef>
          <a:spcPts val="500"/>
        </a:spcBef>
        <a:buFontTx/>
        <a:buBlip>
          <a:blip r:embed="rId11"/>
        </a:buBlip>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68943" y="1843547"/>
            <a:ext cx="7034894" cy="4333415"/>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7" name="Bildobjekt 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321687" y="294163"/>
            <a:ext cx="977527" cy="859992"/>
          </a:xfrm>
          <a:prstGeom prst="rect">
            <a:avLst/>
          </a:prstGeom>
        </p:spPr>
      </p:pic>
      <p:pic>
        <p:nvPicPr>
          <p:cNvPr id="8" name="Bildobjekt 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246721" y="5909299"/>
            <a:ext cx="1575592" cy="654537"/>
          </a:xfrm>
          <a:prstGeom prst="rect">
            <a:avLst/>
          </a:prstGeom>
        </p:spPr>
      </p:pic>
      <p:sp>
        <p:nvSpPr>
          <p:cNvPr id="2" name="Platshållare för bildnummer 1"/>
          <p:cNvSpPr>
            <a:spLocks noGrp="1"/>
          </p:cNvSpPr>
          <p:nvPr>
            <p:ph type="sldNum" sz="quarter" idx="4"/>
          </p:nvPr>
        </p:nvSpPr>
        <p:spPr>
          <a:xfrm>
            <a:off x="3543300" y="6356350"/>
            <a:ext cx="2057400" cy="365125"/>
          </a:xfrm>
          <a:prstGeom prst="rect">
            <a:avLst/>
          </a:prstGeom>
        </p:spPr>
        <p:txBody>
          <a:bodyPr vert="horz" lIns="91440" tIns="45720" rIns="91440" bIns="45720" rtlCol="0" anchor="ctr"/>
          <a:lstStyle>
            <a:lvl1pPr algn="ctr">
              <a:defRPr sz="1600">
                <a:solidFill>
                  <a:schemeClr val="tx1"/>
                </a:solidFill>
              </a:defRPr>
            </a:lvl1pPr>
          </a:lstStyle>
          <a:p>
            <a:r>
              <a:rPr lang="sv-SE" dirty="0"/>
              <a:t>- </a:t>
            </a:r>
            <a:fld id="{7B9D758B-1615-4FC0-BF69-84333E8BCEA5}" type="slidenum">
              <a:rPr lang="sv-SE" smtClean="0"/>
              <a:pPr/>
              <a:t>‹#›</a:t>
            </a:fld>
            <a:r>
              <a:rPr lang="sv-SE" dirty="0"/>
              <a:t> -</a:t>
            </a:r>
          </a:p>
        </p:txBody>
      </p:sp>
      <p:sp>
        <p:nvSpPr>
          <p:cNvPr id="4" name="Platshållare för rubrik 3"/>
          <p:cNvSpPr>
            <a:spLocks noGrp="1"/>
          </p:cNvSpPr>
          <p:nvPr>
            <p:ph type="title"/>
          </p:nvPr>
        </p:nvSpPr>
        <p:spPr>
          <a:xfrm>
            <a:off x="1568944" y="323191"/>
            <a:ext cx="7034893" cy="975837"/>
          </a:xfrm>
          <a:prstGeom prst="rect">
            <a:avLst/>
          </a:prstGeom>
        </p:spPr>
        <p:txBody>
          <a:bodyPr vert="horz" lIns="91440" tIns="45720" rIns="91440" bIns="45720" rtlCol="0" anchor="b" anchorCtr="0">
            <a:normAutofit/>
          </a:bodyPr>
          <a:lstStyle/>
          <a:p>
            <a:r>
              <a:rPr lang="sv-SE" dirty="0"/>
              <a:t>Klicka här för att ändra format</a:t>
            </a:r>
          </a:p>
        </p:txBody>
      </p:sp>
      <p:sp>
        <p:nvSpPr>
          <p:cNvPr id="11" name="Rätvinklig triangel 10"/>
          <p:cNvSpPr/>
          <p:nvPr userDrawn="1"/>
        </p:nvSpPr>
        <p:spPr>
          <a:xfrm>
            <a:off x="0" y="4980373"/>
            <a:ext cx="2038567" cy="1877627"/>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ätvinklig triangel 8"/>
          <p:cNvSpPr/>
          <p:nvPr userDrawn="1"/>
        </p:nvSpPr>
        <p:spPr>
          <a:xfrm rot="10800000">
            <a:off x="7105433" y="0"/>
            <a:ext cx="2038567" cy="1877627"/>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501268211"/>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Lst>
  <p:hf hdr="0" ft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Tx/>
        <a:buBlip>
          <a:blip r:embed="rId10"/>
        </a:buBlip>
        <a:defRPr sz="2400" kern="1200">
          <a:solidFill>
            <a:schemeClr val="tx1"/>
          </a:solidFill>
          <a:latin typeface="+mn-lt"/>
          <a:ea typeface="+mn-ea"/>
          <a:cs typeface="+mn-cs"/>
        </a:defRPr>
      </a:lvl1pPr>
      <a:lvl2pPr marL="449263" indent="-184150" algn="l" defTabSz="914400" rtl="0" eaLnBrk="1" latinLnBrk="0" hangingPunct="1">
        <a:lnSpc>
          <a:spcPct val="90000"/>
        </a:lnSpc>
        <a:spcBef>
          <a:spcPts val="500"/>
        </a:spcBef>
        <a:buFontTx/>
        <a:buBlip>
          <a:blip r:embed="rId10"/>
        </a:buBlip>
        <a:defRPr sz="2000" kern="1200">
          <a:solidFill>
            <a:schemeClr val="tx1"/>
          </a:solidFill>
          <a:latin typeface="+mn-lt"/>
          <a:ea typeface="+mn-ea"/>
          <a:cs typeface="+mn-cs"/>
        </a:defRPr>
      </a:lvl2pPr>
      <a:lvl3pPr marL="715963" indent="-228600" algn="l" defTabSz="914400" rtl="0" eaLnBrk="1" latinLnBrk="0" hangingPunct="1">
        <a:lnSpc>
          <a:spcPct val="90000"/>
        </a:lnSpc>
        <a:spcBef>
          <a:spcPts val="500"/>
        </a:spcBef>
        <a:buFontTx/>
        <a:buBlip>
          <a:blip r:embed="rId10"/>
        </a:buBlip>
        <a:defRPr sz="1800" kern="1200">
          <a:solidFill>
            <a:schemeClr val="tx1"/>
          </a:solidFill>
          <a:latin typeface="+mn-lt"/>
          <a:ea typeface="+mn-ea"/>
          <a:cs typeface="+mn-cs"/>
        </a:defRPr>
      </a:lvl3pPr>
      <a:lvl4pPr marL="900113" indent="-176213" algn="l" defTabSz="914400" rtl="0" eaLnBrk="1" latinLnBrk="0" hangingPunct="1">
        <a:lnSpc>
          <a:spcPct val="90000"/>
        </a:lnSpc>
        <a:spcBef>
          <a:spcPts val="500"/>
        </a:spcBef>
        <a:buFontTx/>
        <a:buBlip>
          <a:blip r:embed="rId10"/>
        </a:buBlip>
        <a:defRPr sz="1600" kern="1200">
          <a:solidFill>
            <a:schemeClr val="tx1"/>
          </a:solidFill>
          <a:latin typeface="+mn-lt"/>
          <a:ea typeface="+mn-ea"/>
          <a:cs typeface="+mn-cs"/>
        </a:defRPr>
      </a:lvl4pPr>
      <a:lvl5pPr marL="1076325" indent="-176213" algn="l" defTabSz="914400" rtl="0" eaLnBrk="1" latinLnBrk="0" hangingPunct="1">
        <a:lnSpc>
          <a:spcPct val="90000"/>
        </a:lnSpc>
        <a:spcBef>
          <a:spcPts val="500"/>
        </a:spcBef>
        <a:buFontTx/>
        <a:buBlip>
          <a:blip r:embed="rId10"/>
        </a:buBlip>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68943" y="1843547"/>
            <a:ext cx="7034894" cy="4333415"/>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7" name="Bildobjekt 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321687" y="294163"/>
            <a:ext cx="977527" cy="859992"/>
          </a:xfrm>
          <a:prstGeom prst="rect">
            <a:avLst/>
          </a:prstGeom>
        </p:spPr>
      </p:pic>
      <p:pic>
        <p:nvPicPr>
          <p:cNvPr id="8" name="Bildobjekt 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246721" y="5909299"/>
            <a:ext cx="1575592" cy="654537"/>
          </a:xfrm>
          <a:prstGeom prst="rect">
            <a:avLst/>
          </a:prstGeom>
        </p:spPr>
      </p:pic>
      <p:sp>
        <p:nvSpPr>
          <p:cNvPr id="2" name="Platshållare för bildnummer 1"/>
          <p:cNvSpPr>
            <a:spLocks noGrp="1"/>
          </p:cNvSpPr>
          <p:nvPr>
            <p:ph type="sldNum" sz="quarter" idx="4"/>
          </p:nvPr>
        </p:nvSpPr>
        <p:spPr>
          <a:xfrm>
            <a:off x="3543300" y="6356350"/>
            <a:ext cx="2057400" cy="365125"/>
          </a:xfrm>
          <a:prstGeom prst="rect">
            <a:avLst/>
          </a:prstGeom>
        </p:spPr>
        <p:txBody>
          <a:bodyPr vert="horz" lIns="91440" tIns="45720" rIns="91440" bIns="45720" rtlCol="0" anchor="ctr"/>
          <a:lstStyle>
            <a:lvl1pPr algn="ctr">
              <a:defRPr sz="1600">
                <a:solidFill>
                  <a:schemeClr val="tx1"/>
                </a:solidFill>
              </a:defRPr>
            </a:lvl1pPr>
          </a:lstStyle>
          <a:p>
            <a:r>
              <a:rPr lang="sv-SE" dirty="0"/>
              <a:t>- </a:t>
            </a:r>
            <a:fld id="{7B9D758B-1615-4FC0-BF69-84333E8BCEA5}" type="slidenum">
              <a:rPr lang="sv-SE" smtClean="0"/>
              <a:pPr/>
              <a:t>‹#›</a:t>
            </a:fld>
            <a:r>
              <a:rPr lang="sv-SE" dirty="0"/>
              <a:t> -</a:t>
            </a:r>
          </a:p>
        </p:txBody>
      </p:sp>
      <p:sp>
        <p:nvSpPr>
          <p:cNvPr id="4" name="Platshållare för rubrik 3"/>
          <p:cNvSpPr>
            <a:spLocks noGrp="1"/>
          </p:cNvSpPr>
          <p:nvPr>
            <p:ph type="title"/>
          </p:nvPr>
        </p:nvSpPr>
        <p:spPr>
          <a:xfrm>
            <a:off x="1568944" y="323191"/>
            <a:ext cx="7034893" cy="975837"/>
          </a:xfrm>
          <a:prstGeom prst="rect">
            <a:avLst/>
          </a:prstGeom>
        </p:spPr>
        <p:txBody>
          <a:bodyPr vert="horz" lIns="91440" tIns="45720" rIns="91440" bIns="45720" rtlCol="0" anchor="b" anchorCtr="0">
            <a:normAutofit/>
          </a:bodyPr>
          <a:lstStyle/>
          <a:p>
            <a:r>
              <a:rPr lang="sv-SE" dirty="0"/>
              <a:t>Klicka här för att ändra format</a:t>
            </a:r>
          </a:p>
        </p:txBody>
      </p:sp>
      <p:sp>
        <p:nvSpPr>
          <p:cNvPr id="10" name="Rätvinklig triangel 9"/>
          <p:cNvSpPr/>
          <p:nvPr userDrawn="1"/>
        </p:nvSpPr>
        <p:spPr>
          <a:xfrm>
            <a:off x="0" y="4980373"/>
            <a:ext cx="2038567" cy="1877627"/>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Rätvinklig triangel 11"/>
          <p:cNvSpPr/>
          <p:nvPr userDrawn="1"/>
        </p:nvSpPr>
        <p:spPr>
          <a:xfrm rot="10800000">
            <a:off x="7105433" y="0"/>
            <a:ext cx="2038567" cy="1877627"/>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087958377"/>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Lst>
  <p:hf hdr="0" ft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Tx/>
        <a:buBlip>
          <a:blip r:embed="rId10"/>
        </a:buBlip>
        <a:defRPr sz="2400" kern="1200">
          <a:solidFill>
            <a:schemeClr val="tx1"/>
          </a:solidFill>
          <a:latin typeface="+mn-lt"/>
          <a:ea typeface="+mn-ea"/>
          <a:cs typeface="+mn-cs"/>
        </a:defRPr>
      </a:lvl1pPr>
      <a:lvl2pPr marL="449263" indent="-184150" algn="l" defTabSz="914400" rtl="0" eaLnBrk="1" latinLnBrk="0" hangingPunct="1">
        <a:lnSpc>
          <a:spcPct val="90000"/>
        </a:lnSpc>
        <a:spcBef>
          <a:spcPts val="500"/>
        </a:spcBef>
        <a:buFontTx/>
        <a:buBlip>
          <a:blip r:embed="rId10"/>
        </a:buBlip>
        <a:defRPr sz="2000" kern="1200">
          <a:solidFill>
            <a:schemeClr val="tx1"/>
          </a:solidFill>
          <a:latin typeface="+mn-lt"/>
          <a:ea typeface="+mn-ea"/>
          <a:cs typeface="+mn-cs"/>
        </a:defRPr>
      </a:lvl2pPr>
      <a:lvl3pPr marL="715963" indent="-228600" algn="l" defTabSz="914400" rtl="0" eaLnBrk="1" latinLnBrk="0" hangingPunct="1">
        <a:lnSpc>
          <a:spcPct val="90000"/>
        </a:lnSpc>
        <a:spcBef>
          <a:spcPts val="500"/>
        </a:spcBef>
        <a:buFontTx/>
        <a:buBlip>
          <a:blip r:embed="rId10"/>
        </a:buBlip>
        <a:defRPr sz="1800" kern="1200">
          <a:solidFill>
            <a:schemeClr val="tx1"/>
          </a:solidFill>
          <a:latin typeface="+mn-lt"/>
          <a:ea typeface="+mn-ea"/>
          <a:cs typeface="+mn-cs"/>
        </a:defRPr>
      </a:lvl3pPr>
      <a:lvl4pPr marL="900113" indent="-176213" algn="l" defTabSz="914400" rtl="0" eaLnBrk="1" latinLnBrk="0" hangingPunct="1">
        <a:lnSpc>
          <a:spcPct val="90000"/>
        </a:lnSpc>
        <a:spcBef>
          <a:spcPts val="500"/>
        </a:spcBef>
        <a:buFontTx/>
        <a:buBlip>
          <a:blip r:embed="rId10"/>
        </a:buBlip>
        <a:defRPr sz="1600" kern="1200">
          <a:solidFill>
            <a:schemeClr val="tx1"/>
          </a:solidFill>
          <a:latin typeface="+mn-lt"/>
          <a:ea typeface="+mn-ea"/>
          <a:cs typeface="+mn-cs"/>
        </a:defRPr>
      </a:lvl4pPr>
      <a:lvl5pPr marL="1076325" indent="-176213" algn="l" defTabSz="914400" rtl="0" eaLnBrk="1" latinLnBrk="0" hangingPunct="1">
        <a:lnSpc>
          <a:spcPct val="90000"/>
        </a:lnSpc>
        <a:spcBef>
          <a:spcPts val="500"/>
        </a:spcBef>
        <a:buFontTx/>
        <a:buBlip>
          <a:blip r:embed="rId10"/>
        </a:buBlip>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68943" y="1843547"/>
            <a:ext cx="7034894" cy="4333415"/>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7" name="Bildobjekt 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321687" y="294163"/>
            <a:ext cx="977527" cy="859992"/>
          </a:xfrm>
          <a:prstGeom prst="rect">
            <a:avLst/>
          </a:prstGeom>
        </p:spPr>
      </p:pic>
      <p:pic>
        <p:nvPicPr>
          <p:cNvPr id="8" name="Bildobjekt 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246721" y="5909299"/>
            <a:ext cx="1575592" cy="654537"/>
          </a:xfrm>
          <a:prstGeom prst="rect">
            <a:avLst/>
          </a:prstGeom>
        </p:spPr>
      </p:pic>
      <p:sp>
        <p:nvSpPr>
          <p:cNvPr id="2" name="Platshållare för bildnummer 1"/>
          <p:cNvSpPr>
            <a:spLocks noGrp="1"/>
          </p:cNvSpPr>
          <p:nvPr>
            <p:ph type="sldNum" sz="quarter" idx="4"/>
          </p:nvPr>
        </p:nvSpPr>
        <p:spPr>
          <a:xfrm>
            <a:off x="3543300" y="6356350"/>
            <a:ext cx="2057400" cy="365125"/>
          </a:xfrm>
          <a:prstGeom prst="rect">
            <a:avLst/>
          </a:prstGeom>
        </p:spPr>
        <p:txBody>
          <a:bodyPr vert="horz" lIns="91440" tIns="45720" rIns="91440" bIns="45720" rtlCol="0" anchor="ctr"/>
          <a:lstStyle>
            <a:lvl1pPr algn="ctr">
              <a:defRPr sz="1600">
                <a:solidFill>
                  <a:schemeClr val="tx1"/>
                </a:solidFill>
              </a:defRPr>
            </a:lvl1pPr>
          </a:lstStyle>
          <a:p>
            <a:r>
              <a:rPr lang="sv-SE" dirty="0"/>
              <a:t>- </a:t>
            </a:r>
            <a:fld id="{7B9D758B-1615-4FC0-BF69-84333E8BCEA5}" type="slidenum">
              <a:rPr lang="sv-SE" smtClean="0"/>
              <a:pPr/>
              <a:t>‹#›</a:t>
            </a:fld>
            <a:r>
              <a:rPr lang="sv-SE" dirty="0"/>
              <a:t> -</a:t>
            </a:r>
          </a:p>
        </p:txBody>
      </p:sp>
      <p:sp>
        <p:nvSpPr>
          <p:cNvPr id="4" name="Platshållare för rubrik 3"/>
          <p:cNvSpPr>
            <a:spLocks noGrp="1"/>
          </p:cNvSpPr>
          <p:nvPr>
            <p:ph type="title"/>
          </p:nvPr>
        </p:nvSpPr>
        <p:spPr>
          <a:xfrm>
            <a:off x="1568944" y="323191"/>
            <a:ext cx="7034893" cy="975837"/>
          </a:xfrm>
          <a:prstGeom prst="rect">
            <a:avLst/>
          </a:prstGeom>
        </p:spPr>
        <p:txBody>
          <a:bodyPr vert="horz" lIns="91440" tIns="45720" rIns="91440" bIns="45720" rtlCol="0" anchor="b" anchorCtr="0">
            <a:normAutofit/>
          </a:bodyPr>
          <a:lstStyle/>
          <a:p>
            <a:r>
              <a:rPr lang="sv-SE" dirty="0"/>
              <a:t>Klicka här för att ändra format</a:t>
            </a:r>
          </a:p>
        </p:txBody>
      </p:sp>
      <p:sp>
        <p:nvSpPr>
          <p:cNvPr id="9" name="Rätvinklig triangel 8"/>
          <p:cNvSpPr/>
          <p:nvPr userDrawn="1"/>
        </p:nvSpPr>
        <p:spPr>
          <a:xfrm>
            <a:off x="0" y="4980373"/>
            <a:ext cx="2038567" cy="1877627"/>
          </a:xfrm>
          <a:prstGeom prst="r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Rätvinklig triangel 10"/>
          <p:cNvSpPr/>
          <p:nvPr userDrawn="1"/>
        </p:nvSpPr>
        <p:spPr>
          <a:xfrm rot="10800000">
            <a:off x="7105433" y="0"/>
            <a:ext cx="2038567" cy="1877627"/>
          </a:xfrm>
          <a:prstGeom prst="r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237144531"/>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Lst>
  <p:hf hdr="0" ft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Tx/>
        <a:buBlip>
          <a:blip r:embed="rId10"/>
        </a:buBlip>
        <a:defRPr sz="2400" kern="1200">
          <a:solidFill>
            <a:schemeClr val="tx1"/>
          </a:solidFill>
          <a:latin typeface="+mn-lt"/>
          <a:ea typeface="+mn-ea"/>
          <a:cs typeface="+mn-cs"/>
        </a:defRPr>
      </a:lvl1pPr>
      <a:lvl2pPr marL="449263" indent="-184150" algn="l" defTabSz="914400" rtl="0" eaLnBrk="1" latinLnBrk="0" hangingPunct="1">
        <a:lnSpc>
          <a:spcPct val="90000"/>
        </a:lnSpc>
        <a:spcBef>
          <a:spcPts val="500"/>
        </a:spcBef>
        <a:buFontTx/>
        <a:buBlip>
          <a:blip r:embed="rId10"/>
        </a:buBlip>
        <a:defRPr sz="2000" kern="1200">
          <a:solidFill>
            <a:schemeClr val="tx1"/>
          </a:solidFill>
          <a:latin typeface="+mn-lt"/>
          <a:ea typeface="+mn-ea"/>
          <a:cs typeface="+mn-cs"/>
        </a:defRPr>
      </a:lvl2pPr>
      <a:lvl3pPr marL="715963" indent="-228600" algn="l" defTabSz="914400" rtl="0" eaLnBrk="1" latinLnBrk="0" hangingPunct="1">
        <a:lnSpc>
          <a:spcPct val="90000"/>
        </a:lnSpc>
        <a:spcBef>
          <a:spcPts val="500"/>
        </a:spcBef>
        <a:buFontTx/>
        <a:buBlip>
          <a:blip r:embed="rId10"/>
        </a:buBlip>
        <a:defRPr sz="1800" kern="1200">
          <a:solidFill>
            <a:schemeClr val="tx1"/>
          </a:solidFill>
          <a:latin typeface="+mn-lt"/>
          <a:ea typeface="+mn-ea"/>
          <a:cs typeface="+mn-cs"/>
        </a:defRPr>
      </a:lvl3pPr>
      <a:lvl4pPr marL="900113" indent="-176213" algn="l" defTabSz="914400" rtl="0" eaLnBrk="1" latinLnBrk="0" hangingPunct="1">
        <a:lnSpc>
          <a:spcPct val="90000"/>
        </a:lnSpc>
        <a:spcBef>
          <a:spcPts val="500"/>
        </a:spcBef>
        <a:buFontTx/>
        <a:buBlip>
          <a:blip r:embed="rId10"/>
        </a:buBlip>
        <a:defRPr sz="1600" kern="1200">
          <a:solidFill>
            <a:schemeClr val="tx1"/>
          </a:solidFill>
          <a:latin typeface="+mn-lt"/>
          <a:ea typeface="+mn-ea"/>
          <a:cs typeface="+mn-cs"/>
        </a:defRPr>
      </a:lvl4pPr>
      <a:lvl5pPr marL="1076325" indent="-176213" algn="l" defTabSz="914400" rtl="0" eaLnBrk="1" latinLnBrk="0" hangingPunct="1">
        <a:lnSpc>
          <a:spcPct val="90000"/>
        </a:lnSpc>
        <a:spcBef>
          <a:spcPts val="500"/>
        </a:spcBef>
        <a:buFontTx/>
        <a:buBlip>
          <a:blip r:embed="rId10"/>
        </a:buBlip>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68943" y="1843547"/>
            <a:ext cx="7034894" cy="4333415"/>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7" name="Bildobjekt 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321687" y="294163"/>
            <a:ext cx="977527" cy="859992"/>
          </a:xfrm>
          <a:prstGeom prst="rect">
            <a:avLst/>
          </a:prstGeom>
        </p:spPr>
      </p:pic>
      <p:pic>
        <p:nvPicPr>
          <p:cNvPr id="8" name="Bildobjekt 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246721" y="5909299"/>
            <a:ext cx="1575592" cy="654537"/>
          </a:xfrm>
          <a:prstGeom prst="rect">
            <a:avLst/>
          </a:prstGeom>
        </p:spPr>
      </p:pic>
      <p:sp>
        <p:nvSpPr>
          <p:cNvPr id="2" name="Platshållare för bildnummer 1"/>
          <p:cNvSpPr>
            <a:spLocks noGrp="1"/>
          </p:cNvSpPr>
          <p:nvPr>
            <p:ph type="sldNum" sz="quarter" idx="4"/>
          </p:nvPr>
        </p:nvSpPr>
        <p:spPr>
          <a:xfrm>
            <a:off x="3543300" y="6356350"/>
            <a:ext cx="2057400" cy="365125"/>
          </a:xfrm>
          <a:prstGeom prst="rect">
            <a:avLst/>
          </a:prstGeom>
        </p:spPr>
        <p:txBody>
          <a:bodyPr vert="horz" lIns="91440" tIns="45720" rIns="91440" bIns="45720" rtlCol="0" anchor="ctr"/>
          <a:lstStyle>
            <a:lvl1pPr algn="ctr">
              <a:defRPr sz="1600">
                <a:solidFill>
                  <a:schemeClr val="tx1"/>
                </a:solidFill>
              </a:defRPr>
            </a:lvl1pPr>
          </a:lstStyle>
          <a:p>
            <a:r>
              <a:rPr lang="sv-SE" dirty="0"/>
              <a:t>- </a:t>
            </a:r>
            <a:fld id="{7B9D758B-1615-4FC0-BF69-84333E8BCEA5}" type="slidenum">
              <a:rPr lang="sv-SE" smtClean="0"/>
              <a:pPr/>
              <a:t>‹#›</a:t>
            </a:fld>
            <a:r>
              <a:rPr lang="sv-SE" dirty="0"/>
              <a:t> -</a:t>
            </a:r>
          </a:p>
        </p:txBody>
      </p:sp>
      <p:sp>
        <p:nvSpPr>
          <p:cNvPr id="4" name="Platshållare för rubrik 3"/>
          <p:cNvSpPr>
            <a:spLocks noGrp="1"/>
          </p:cNvSpPr>
          <p:nvPr>
            <p:ph type="title"/>
          </p:nvPr>
        </p:nvSpPr>
        <p:spPr>
          <a:xfrm>
            <a:off x="1568944" y="323191"/>
            <a:ext cx="7034893" cy="975837"/>
          </a:xfrm>
          <a:prstGeom prst="rect">
            <a:avLst/>
          </a:prstGeom>
        </p:spPr>
        <p:txBody>
          <a:bodyPr vert="horz" lIns="91440" tIns="45720" rIns="91440" bIns="45720" rtlCol="0" anchor="b" anchorCtr="0">
            <a:normAutofit/>
          </a:bodyPr>
          <a:lstStyle/>
          <a:p>
            <a:r>
              <a:rPr lang="sv-SE" dirty="0"/>
              <a:t>Klicka här för att ändra format</a:t>
            </a:r>
          </a:p>
        </p:txBody>
      </p:sp>
      <p:sp>
        <p:nvSpPr>
          <p:cNvPr id="18" name="Rätvinklig triangel 17"/>
          <p:cNvSpPr/>
          <p:nvPr userDrawn="1"/>
        </p:nvSpPr>
        <p:spPr>
          <a:xfrm>
            <a:off x="0" y="4980373"/>
            <a:ext cx="2038567" cy="1877627"/>
          </a:xfrm>
          <a:prstGeom prst="rtTriangl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 name="Rätvinklig triangel 18"/>
          <p:cNvSpPr/>
          <p:nvPr userDrawn="1"/>
        </p:nvSpPr>
        <p:spPr>
          <a:xfrm>
            <a:off x="0" y="4980373"/>
            <a:ext cx="2038567" cy="1877627"/>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Rätvinklig triangel 19"/>
          <p:cNvSpPr/>
          <p:nvPr userDrawn="1"/>
        </p:nvSpPr>
        <p:spPr>
          <a:xfrm rot="10800000">
            <a:off x="7105433" y="0"/>
            <a:ext cx="2038567" cy="1877627"/>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114352674"/>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Lst>
  <p:hf hdr="0" ft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Tx/>
        <a:buBlip>
          <a:blip r:embed="rId10"/>
        </a:buBlip>
        <a:defRPr sz="2400" kern="1200">
          <a:solidFill>
            <a:schemeClr val="tx1"/>
          </a:solidFill>
          <a:latin typeface="+mn-lt"/>
          <a:ea typeface="+mn-ea"/>
          <a:cs typeface="+mn-cs"/>
        </a:defRPr>
      </a:lvl1pPr>
      <a:lvl2pPr marL="449263" indent="-184150" algn="l" defTabSz="914400" rtl="0" eaLnBrk="1" latinLnBrk="0" hangingPunct="1">
        <a:lnSpc>
          <a:spcPct val="90000"/>
        </a:lnSpc>
        <a:spcBef>
          <a:spcPts val="500"/>
        </a:spcBef>
        <a:buFontTx/>
        <a:buBlip>
          <a:blip r:embed="rId10"/>
        </a:buBlip>
        <a:defRPr sz="2000" kern="1200">
          <a:solidFill>
            <a:schemeClr val="tx1"/>
          </a:solidFill>
          <a:latin typeface="+mn-lt"/>
          <a:ea typeface="+mn-ea"/>
          <a:cs typeface="+mn-cs"/>
        </a:defRPr>
      </a:lvl2pPr>
      <a:lvl3pPr marL="715963" indent="-228600" algn="l" defTabSz="914400" rtl="0" eaLnBrk="1" latinLnBrk="0" hangingPunct="1">
        <a:lnSpc>
          <a:spcPct val="90000"/>
        </a:lnSpc>
        <a:spcBef>
          <a:spcPts val="500"/>
        </a:spcBef>
        <a:buFontTx/>
        <a:buBlip>
          <a:blip r:embed="rId10"/>
        </a:buBlip>
        <a:defRPr sz="1800" kern="1200">
          <a:solidFill>
            <a:schemeClr val="tx1"/>
          </a:solidFill>
          <a:latin typeface="+mn-lt"/>
          <a:ea typeface="+mn-ea"/>
          <a:cs typeface="+mn-cs"/>
        </a:defRPr>
      </a:lvl3pPr>
      <a:lvl4pPr marL="900113" indent="-176213" algn="l" defTabSz="914400" rtl="0" eaLnBrk="1" latinLnBrk="0" hangingPunct="1">
        <a:lnSpc>
          <a:spcPct val="90000"/>
        </a:lnSpc>
        <a:spcBef>
          <a:spcPts val="500"/>
        </a:spcBef>
        <a:buFontTx/>
        <a:buBlip>
          <a:blip r:embed="rId10"/>
        </a:buBlip>
        <a:defRPr sz="1600" kern="1200">
          <a:solidFill>
            <a:schemeClr val="tx1"/>
          </a:solidFill>
          <a:latin typeface="+mn-lt"/>
          <a:ea typeface="+mn-ea"/>
          <a:cs typeface="+mn-cs"/>
        </a:defRPr>
      </a:lvl4pPr>
      <a:lvl5pPr marL="1076325" indent="-176213" algn="l" defTabSz="914400" rtl="0" eaLnBrk="1" latinLnBrk="0" hangingPunct="1">
        <a:lnSpc>
          <a:spcPct val="90000"/>
        </a:lnSpc>
        <a:spcBef>
          <a:spcPts val="500"/>
        </a:spcBef>
        <a:buFontTx/>
        <a:buBlip>
          <a:blip r:embed="rId10"/>
        </a:buBlip>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68943" y="1843547"/>
            <a:ext cx="7034894" cy="4333415"/>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7" name="Bildobjekt 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321687" y="294163"/>
            <a:ext cx="977527" cy="859992"/>
          </a:xfrm>
          <a:prstGeom prst="rect">
            <a:avLst/>
          </a:prstGeom>
        </p:spPr>
      </p:pic>
      <p:pic>
        <p:nvPicPr>
          <p:cNvPr id="8" name="Bildobjekt 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246721" y="5909299"/>
            <a:ext cx="1575592" cy="654537"/>
          </a:xfrm>
          <a:prstGeom prst="rect">
            <a:avLst/>
          </a:prstGeom>
        </p:spPr>
      </p:pic>
      <p:sp>
        <p:nvSpPr>
          <p:cNvPr id="2" name="Platshållare för bildnummer 1"/>
          <p:cNvSpPr>
            <a:spLocks noGrp="1"/>
          </p:cNvSpPr>
          <p:nvPr>
            <p:ph type="sldNum" sz="quarter" idx="4"/>
          </p:nvPr>
        </p:nvSpPr>
        <p:spPr>
          <a:xfrm>
            <a:off x="3543300" y="6356350"/>
            <a:ext cx="2057400" cy="365125"/>
          </a:xfrm>
          <a:prstGeom prst="rect">
            <a:avLst/>
          </a:prstGeom>
        </p:spPr>
        <p:txBody>
          <a:bodyPr vert="horz" lIns="91440" tIns="45720" rIns="91440" bIns="45720" rtlCol="0" anchor="ctr"/>
          <a:lstStyle>
            <a:lvl1pPr algn="ctr">
              <a:defRPr sz="1600">
                <a:solidFill>
                  <a:schemeClr val="tx1"/>
                </a:solidFill>
              </a:defRPr>
            </a:lvl1pPr>
          </a:lstStyle>
          <a:p>
            <a:r>
              <a:rPr lang="sv-SE" dirty="0"/>
              <a:t>- </a:t>
            </a:r>
            <a:fld id="{7B9D758B-1615-4FC0-BF69-84333E8BCEA5}" type="slidenum">
              <a:rPr lang="sv-SE" smtClean="0"/>
              <a:pPr/>
              <a:t>‹#›</a:t>
            </a:fld>
            <a:r>
              <a:rPr lang="sv-SE" dirty="0"/>
              <a:t> -</a:t>
            </a:r>
          </a:p>
        </p:txBody>
      </p:sp>
      <p:sp>
        <p:nvSpPr>
          <p:cNvPr id="4" name="Platshållare för rubrik 3"/>
          <p:cNvSpPr>
            <a:spLocks noGrp="1"/>
          </p:cNvSpPr>
          <p:nvPr>
            <p:ph type="title"/>
          </p:nvPr>
        </p:nvSpPr>
        <p:spPr>
          <a:xfrm>
            <a:off x="1568944" y="323191"/>
            <a:ext cx="7034893" cy="975837"/>
          </a:xfrm>
          <a:prstGeom prst="rect">
            <a:avLst/>
          </a:prstGeom>
        </p:spPr>
        <p:txBody>
          <a:bodyPr vert="horz" lIns="91440" tIns="45720" rIns="91440" bIns="45720" rtlCol="0" anchor="b" anchorCtr="0">
            <a:normAutofit/>
          </a:bodyPr>
          <a:lstStyle/>
          <a:p>
            <a:r>
              <a:rPr lang="sv-SE" dirty="0"/>
              <a:t>Klicka här för att ändra format</a:t>
            </a:r>
          </a:p>
        </p:txBody>
      </p:sp>
      <p:sp>
        <p:nvSpPr>
          <p:cNvPr id="18" name="Rätvinklig triangel 17"/>
          <p:cNvSpPr/>
          <p:nvPr userDrawn="1"/>
        </p:nvSpPr>
        <p:spPr>
          <a:xfrm>
            <a:off x="0" y="4980373"/>
            <a:ext cx="2038567" cy="1877627"/>
          </a:xfrm>
          <a:prstGeom prst="rtTriangl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ätvinklig triangel 9"/>
          <p:cNvSpPr/>
          <p:nvPr userDrawn="1"/>
        </p:nvSpPr>
        <p:spPr>
          <a:xfrm>
            <a:off x="0" y="4980373"/>
            <a:ext cx="2038567" cy="1877627"/>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Rätvinklig triangel 10"/>
          <p:cNvSpPr/>
          <p:nvPr userDrawn="1"/>
        </p:nvSpPr>
        <p:spPr>
          <a:xfrm rot="10800000">
            <a:off x="7105433" y="0"/>
            <a:ext cx="2038567" cy="1877627"/>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668254093"/>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Lst>
  <p:hf hdr="0" ft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Tx/>
        <a:buBlip>
          <a:blip r:embed="rId10"/>
        </a:buBlip>
        <a:defRPr sz="2400" kern="1200">
          <a:solidFill>
            <a:schemeClr val="tx1"/>
          </a:solidFill>
          <a:latin typeface="+mn-lt"/>
          <a:ea typeface="+mn-ea"/>
          <a:cs typeface="+mn-cs"/>
        </a:defRPr>
      </a:lvl1pPr>
      <a:lvl2pPr marL="449263" indent="-184150" algn="l" defTabSz="914400" rtl="0" eaLnBrk="1" latinLnBrk="0" hangingPunct="1">
        <a:lnSpc>
          <a:spcPct val="90000"/>
        </a:lnSpc>
        <a:spcBef>
          <a:spcPts val="500"/>
        </a:spcBef>
        <a:buFontTx/>
        <a:buBlip>
          <a:blip r:embed="rId10"/>
        </a:buBlip>
        <a:defRPr sz="2000" kern="1200">
          <a:solidFill>
            <a:schemeClr val="tx1"/>
          </a:solidFill>
          <a:latin typeface="+mn-lt"/>
          <a:ea typeface="+mn-ea"/>
          <a:cs typeface="+mn-cs"/>
        </a:defRPr>
      </a:lvl2pPr>
      <a:lvl3pPr marL="715963" indent="-228600" algn="l" defTabSz="914400" rtl="0" eaLnBrk="1" latinLnBrk="0" hangingPunct="1">
        <a:lnSpc>
          <a:spcPct val="90000"/>
        </a:lnSpc>
        <a:spcBef>
          <a:spcPts val="500"/>
        </a:spcBef>
        <a:buFontTx/>
        <a:buBlip>
          <a:blip r:embed="rId10"/>
        </a:buBlip>
        <a:defRPr sz="1800" kern="1200">
          <a:solidFill>
            <a:schemeClr val="tx1"/>
          </a:solidFill>
          <a:latin typeface="+mn-lt"/>
          <a:ea typeface="+mn-ea"/>
          <a:cs typeface="+mn-cs"/>
        </a:defRPr>
      </a:lvl3pPr>
      <a:lvl4pPr marL="900113" indent="-176213" algn="l" defTabSz="914400" rtl="0" eaLnBrk="1" latinLnBrk="0" hangingPunct="1">
        <a:lnSpc>
          <a:spcPct val="90000"/>
        </a:lnSpc>
        <a:spcBef>
          <a:spcPts val="500"/>
        </a:spcBef>
        <a:buFontTx/>
        <a:buBlip>
          <a:blip r:embed="rId10"/>
        </a:buBlip>
        <a:defRPr sz="1600" kern="1200">
          <a:solidFill>
            <a:schemeClr val="tx1"/>
          </a:solidFill>
          <a:latin typeface="+mn-lt"/>
          <a:ea typeface="+mn-ea"/>
          <a:cs typeface="+mn-cs"/>
        </a:defRPr>
      </a:lvl4pPr>
      <a:lvl5pPr marL="1076325" indent="-176213" algn="l" defTabSz="914400" rtl="0" eaLnBrk="1" latinLnBrk="0" hangingPunct="1">
        <a:lnSpc>
          <a:spcPct val="90000"/>
        </a:lnSpc>
        <a:spcBef>
          <a:spcPts val="500"/>
        </a:spcBef>
        <a:buFontTx/>
        <a:buBlip>
          <a:blip r:embed="rId10"/>
        </a:buBlip>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68943" y="1843547"/>
            <a:ext cx="7034894" cy="4333415"/>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7" name="Bildobjekt 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321687" y="294163"/>
            <a:ext cx="977527" cy="859992"/>
          </a:xfrm>
          <a:prstGeom prst="rect">
            <a:avLst/>
          </a:prstGeom>
        </p:spPr>
      </p:pic>
      <p:pic>
        <p:nvPicPr>
          <p:cNvPr id="8" name="Bildobjekt 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246721" y="5909299"/>
            <a:ext cx="1575592" cy="654537"/>
          </a:xfrm>
          <a:prstGeom prst="rect">
            <a:avLst/>
          </a:prstGeom>
        </p:spPr>
      </p:pic>
      <p:sp>
        <p:nvSpPr>
          <p:cNvPr id="2" name="Platshållare för bildnummer 1"/>
          <p:cNvSpPr>
            <a:spLocks noGrp="1"/>
          </p:cNvSpPr>
          <p:nvPr>
            <p:ph type="sldNum" sz="quarter" idx="4"/>
          </p:nvPr>
        </p:nvSpPr>
        <p:spPr>
          <a:xfrm>
            <a:off x="3543300" y="6356350"/>
            <a:ext cx="2057400" cy="365125"/>
          </a:xfrm>
          <a:prstGeom prst="rect">
            <a:avLst/>
          </a:prstGeom>
        </p:spPr>
        <p:txBody>
          <a:bodyPr vert="horz" lIns="91440" tIns="45720" rIns="91440" bIns="45720" rtlCol="0" anchor="ctr"/>
          <a:lstStyle>
            <a:lvl1pPr algn="ctr">
              <a:defRPr sz="1600">
                <a:solidFill>
                  <a:schemeClr val="tx1"/>
                </a:solidFill>
              </a:defRPr>
            </a:lvl1pPr>
          </a:lstStyle>
          <a:p>
            <a:r>
              <a:rPr lang="sv-SE" dirty="0"/>
              <a:t>- </a:t>
            </a:r>
            <a:fld id="{7B9D758B-1615-4FC0-BF69-84333E8BCEA5}" type="slidenum">
              <a:rPr lang="sv-SE" smtClean="0"/>
              <a:pPr/>
              <a:t>‹#›</a:t>
            </a:fld>
            <a:r>
              <a:rPr lang="sv-SE" dirty="0"/>
              <a:t> -</a:t>
            </a:r>
          </a:p>
        </p:txBody>
      </p:sp>
      <p:sp>
        <p:nvSpPr>
          <p:cNvPr id="4" name="Platshållare för rubrik 3"/>
          <p:cNvSpPr>
            <a:spLocks noGrp="1"/>
          </p:cNvSpPr>
          <p:nvPr>
            <p:ph type="title"/>
          </p:nvPr>
        </p:nvSpPr>
        <p:spPr>
          <a:xfrm>
            <a:off x="1568944" y="323191"/>
            <a:ext cx="7034893" cy="975837"/>
          </a:xfrm>
          <a:prstGeom prst="rect">
            <a:avLst/>
          </a:prstGeom>
        </p:spPr>
        <p:txBody>
          <a:bodyPr vert="horz" lIns="91440" tIns="45720" rIns="91440" bIns="45720" rtlCol="0" anchor="b" anchorCtr="0">
            <a:normAutofit/>
          </a:bodyPr>
          <a:lstStyle/>
          <a:p>
            <a:r>
              <a:rPr lang="sv-SE" dirty="0"/>
              <a:t>Klicka här för att ändra format</a:t>
            </a:r>
          </a:p>
        </p:txBody>
      </p:sp>
      <p:sp>
        <p:nvSpPr>
          <p:cNvPr id="18" name="Rätvinklig triangel 17"/>
          <p:cNvSpPr/>
          <p:nvPr userDrawn="1"/>
        </p:nvSpPr>
        <p:spPr>
          <a:xfrm>
            <a:off x="0" y="4980373"/>
            <a:ext cx="2038567" cy="1877627"/>
          </a:xfrm>
          <a:prstGeom prst="rtTriangl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ätvinklig triangel 9"/>
          <p:cNvSpPr/>
          <p:nvPr userDrawn="1"/>
        </p:nvSpPr>
        <p:spPr>
          <a:xfrm>
            <a:off x="0" y="4980373"/>
            <a:ext cx="2038567" cy="1877627"/>
          </a:xfrm>
          <a:prstGeom prst="rtTriangl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Rätvinklig triangel 10"/>
          <p:cNvSpPr/>
          <p:nvPr userDrawn="1"/>
        </p:nvSpPr>
        <p:spPr>
          <a:xfrm rot="10800000">
            <a:off x="7105433" y="0"/>
            <a:ext cx="2038567" cy="1877627"/>
          </a:xfrm>
          <a:prstGeom prst="rtTriangl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52069634"/>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Lst>
  <p:hf hdr="0" ft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Tx/>
        <a:buBlip>
          <a:blip r:embed="rId10"/>
        </a:buBlip>
        <a:defRPr sz="2400" kern="1200">
          <a:solidFill>
            <a:schemeClr val="tx1"/>
          </a:solidFill>
          <a:latin typeface="+mn-lt"/>
          <a:ea typeface="+mn-ea"/>
          <a:cs typeface="+mn-cs"/>
        </a:defRPr>
      </a:lvl1pPr>
      <a:lvl2pPr marL="449263" indent="-184150" algn="l" defTabSz="914400" rtl="0" eaLnBrk="1" latinLnBrk="0" hangingPunct="1">
        <a:lnSpc>
          <a:spcPct val="90000"/>
        </a:lnSpc>
        <a:spcBef>
          <a:spcPts val="500"/>
        </a:spcBef>
        <a:buFontTx/>
        <a:buBlip>
          <a:blip r:embed="rId10"/>
        </a:buBlip>
        <a:defRPr sz="2000" kern="1200">
          <a:solidFill>
            <a:schemeClr val="tx1"/>
          </a:solidFill>
          <a:latin typeface="+mn-lt"/>
          <a:ea typeface="+mn-ea"/>
          <a:cs typeface="+mn-cs"/>
        </a:defRPr>
      </a:lvl2pPr>
      <a:lvl3pPr marL="715963" indent="-228600" algn="l" defTabSz="914400" rtl="0" eaLnBrk="1" latinLnBrk="0" hangingPunct="1">
        <a:lnSpc>
          <a:spcPct val="90000"/>
        </a:lnSpc>
        <a:spcBef>
          <a:spcPts val="500"/>
        </a:spcBef>
        <a:buFontTx/>
        <a:buBlip>
          <a:blip r:embed="rId10"/>
        </a:buBlip>
        <a:defRPr sz="1800" kern="1200">
          <a:solidFill>
            <a:schemeClr val="tx1"/>
          </a:solidFill>
          <a:latin typeface="+mn-lt"/>
          <a:ea typeface="+mn-ea"/>
          <a:cs typeface="+mn-cs"/>
        </a:defRPr>
      </a:lvl3pPr>
      <a:lvl4pPr marL="900113" indent="-176213" algn="l" defTabSz="914400" rtl="0" eaLnBrk="1" latinLnBrk="0" hangingPunct="1">
        <a:lnSpc>
          <a:spcPct val="90000"/>
        </a:lnSpc>
        <a:spcBef>
          <a:spcPts val="500"/>
        </a:spcBef>
        <a:buFontTx/>
        <a:buBlip>
          <a:blip r:embed="rId10"/>
        </a:buBlip>
        <a:defRPr sz="1600" kern="1200">
          <a:solidFill>
            <a:schemeClr val="tx1"/>
          </a:solidFill>
          <a:latin typeface="+mn-lt"/>
          <a:ea typeface="+mn-ea"/>
          <a:cs typeface="+mn-cs"/>
        </a:defRPr>
      </a:lvl4pPr>
      <a:lvl5pPr marL="1076325" indent="-176213" algn="l" defTabSz="914400" rtl="0" eaLnBrk="1" latinLnBrk="0" hangingPunct="1">
        <a:lnSpc>
          <a:spcPct val="90000"/>
        </a:lnSpc>
        <a:spcBef>
          <a:spcPts val="500"/>
        </a:spcBef>
        <a:buFontTx/>
        <a:buBlip>
          <a:blip r:embed="rId10"/>
        </a:buBlip>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293813" y="318559"/>
            <a:ext cx="7391400" cy="864096"/>
          </a:xfrm>
        </p:spPr>
        <p:txBody>
          <a:bodyPr>
            <a:normAutofit/>
          </a:bodyPr>
          <a:lstStyle/>
          <a:p>
            <a:r>
              <a:rPr lang="sv-SE" dirty="0"/>
              <a:t>AGS-ersättning vid sjukdom </a:t>
            </a:r>
          </a:p>
        </p:txBody>
      </p:sp>
      <p:sp>
        <p:nvSpPr>
          <p:cNvPr id="4" name="Platshållare för bildnummer 3"/>
          <p:cNvSpPr>
            <a:spLocks noGrp="1"/>
          </p:cNvSpPr>
          <p:nvPr>
            <p:ph type="sldNum" sz="quarter" idx="10"/>
          </p:nvPr>
        </p:nvSpPr>
        <p:spPr/>
        <p:txBody>
          <a:bodyPr/>
          <a:lstStyle/>
          <a:p>
            <a:fld id="{B8F16F38-7844-48F2-87D4-C4E3EE1C9C57}" type="slidenum">
              <a:rPr lang="en-US" altLang="sv-SE" smtClean="0"/>
              <a:pPr/>
              <a:t>1</a:t>
            </a:fld>
            <a:endParaRPr lang="en-US" altLang="sv-SE"/>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75" y="1620234"/>
            <a:ext cx="8413890" cy="4501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719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27634" y="1636504"/>
            <a:ext cx="7261225" cy="4024313"/>
          </a:xfrm>
        </p:spPr>
        <p:txBody>
          <a:bodyPr>
            <a:normAutofit/>
          </a:bodyPr>
          <a:lstStyle/>
          <a:p>
            <a:pPr marL="0" indent="0">
              <a:buNone/>
            </a:pPr>
            <a:r>
              <a:rPr lang="sv-SE" sz="2000" dirty="0">
                <a:latin typeface="Times New Roman" panose="02020603050405020304" pitchFamily="18" charset="0"/>
                <a:ea typeface="SimSun-ExtB" panose="02010609060101010101" pitchFamily="49" charset="-122"/>
                <a:cs typeface="Times New Roman" panose="02020603050405020304" pitchFamily="18" charset="0"/>
              </a:rPr>
              <a:t>Kvalifikationsvillkor för att Sara ska få ersättning från AGS:</a:t>
            </a:r>
          </a:p>
          <a:p>
            <a:pPr marL="228600" lvl="1" indent="-228600">
              <a:spcBef>
                <a:spcPts val="1000"/>
              </a:spcBef>
            </a:pPr>
            <a:r>
              <a:rPr lang="sv-SE" dirty="0">
                <a:latin typeface="Times New Roman" panose="02020603050405020304" pitchFamily="18" charset="0"/>
                <a:ea typeface="SimSun-ExtB" panose="02010609060101010101" pitchFamily="49" charset="-122"/>
                <a:cs typeface="Times New Roman" panose="02020603050405020304" pitchFamily="18" charset="0"/>
              </a:rPr>
              <a:t>Försäkringen gäller vid sjukdom för den som har ersättning från Försäkringskassan.</a:t>
            </a:r>
          </a:p>
          <a:p>
            <a:pPr marL="228600" lvl="1" indent="-228600">
              <a:spcBef>
                <a:spcPts val="1000"/>
              </a:spcBef>
            </a:pPr>
            <a:r>
              <a:rPr lang="sv-SE" dirty="0">
                <a:latin typeface="Times New Roman" panose="02020603050405020304" pitchFamily="18" charset="0"/>
                <a:ea typeface="SimSun-ExtB" panose="02010609060101010101" pitchFamily="49" charset="-122"/>
                <a:cs typeface="Times New Roman" panose="02020603050405020304" pitchFamily="18" charset="0"/>
              </a:rPr>
              <a:t>För att försäkringen ska gälla måste anställningen ha varat i minst 90 dagar. Anställning hos flera arbetsgivare med AGS får räknas ihop.</a:t>
            </a:r>
          </a:p>
          <a:p>
            <a:pPr marL="228600" lvl="1" indent="-228600">
              <a:spcBef>
                <a:spcPts val="1000"/>
              </a:spcBef>
            </a:pPr>
            <a:r>
              <a:rPr lang="sv-SE" dirty="0">
                <a:latin typeface="Times New Roman" panose="02020603050405020304" pitchFamily="18" charset="0"/>
                <a:ea typeface="SimSun-ExtB" panose="02010609060101010101" pitchFamily="49" charset="-122"/>
                <a:cs typeface="Times New Roman" panose="02020603050405020304" pitchFamily="18" charset="0"/>
              </a:rPr>
              <a:t>Den försäkrade ska ha en sjukpenninggrundande inkomst och arbetsförmågan måste vara minst 25 procent sedan minst en vecka.</a:t>
            </a:r>
          </a:p>
          <a:p>
            <a:pPr marL="228600" lvl="1" indent="-228600">
              <a:spcBef>
                <a:spcPts val="1000"/>
              </a:spcBef>
            </a:pPr>
            <a:r>
              <a:rPr lang="sv-SE" dirty="0">
                <a:latin typeface="Times New Roman" panose="02020603050405020304" pitchFamily="18" charset="0"/>
                <a:ea typeface="SimSun-ExtB" panose="02010609060101010101" pitchFamily="49" charset="-122"/>
                <a:cs typeface="Times New Roman" panose="02020603050405020304" pitchFamily="18" charset="0"/>
              </a:rPr>
              <a:t>Ersättning kan betalas ut längst till och med månaden innan den försäkrade fyller 65 år. </a:t>
            </a:r>
          </a:p>
          <a:p>
            <a:pPr marL="228600" lvl="1" indent="-228600">
              <a:spcBef>
                <a:spcPts val="1000"/>
              </a:spcBef>
            </a:pPr>
            <a:r>
              <a:rPr lang="sv-SE" dirty="0">
                <a:latin typeface="Times New Roman" panose="02020603050405020304" pitchFamily="18" charset="0"/>
                <a:ea typeface="SimSun-ExtB" panose="02010609060101010101" pitchFamily="49" charset="-122"/>
                <a:cs typeface="Times New Roman" panose="02020603050405020304" pitchFamily="18" charset="0"/>
              </a:rPr>
              <a:t>Om anställningen upphör kan försäkringen fortsätta gälla som längst i 720 dagar.</a:t>
            </a:r>
          </a:p>
        </p:txBody>
      </p:sp>
      <p:sp>
        <p:nvSpPr>
          <p:cNvPr id="4" name="Platshållare för bildnummer 3"/>
          <p:cNvSpPr>
            <a:spLocks noGrp="1"/>
          </p:cNvSpPr>
          <p:nvPr>
            <p:ph type="sldNum" sz="quarter" idx="10"/>
          </p:nvPr>
        </p:nvSpPr>
        <p:spPr/>
        <p:txBody>
          <a:bodyPr/>
          <a:lstStyle/>
          <a:p>
            <a:fld id="{B8F16F38-7844-48F2-87D4-C4E3EE1C9C57}" type="slidenum">
              <a:rPr lang="en-US" altLang="sv-SE" smtClean="0"/>
              <a:pPr/>
              <a:t>2</a:t>
            </a:fld>
            <a:endParaRPr lang="en-US" altLang="sv-SE"/>
          </a:p>
        </p:txBody>
      </p:sp>
      <p:sp>
        <p:nvSpPr>
          <p:cNvPr id="6" name="Rubrik 1"/>
          <p:cNvSpPr txBox="1">
            <a:spLocks/>
          </p:cNvSpPr>
          <p:nvPr/>
        </p:nvSpPr>
        <p:spPr>
          <a:xfrm>
            <a:off x="1293813" y="318559"/>
            <a:ext cx="7391400" cy="864096"/>
          </a:xfrm>
          <a:prstGeom prst="rect">
            <a:avLst/>
          </a:prstGeom>
        </p:spPr>
        <p:txBody>
          <a:bodyPr vert="horz" lIns="91440" tIns="45720" rIns="91440" bIns="45720" rtlCol="0" anchor="b" anchorCtr="0">
            <a:norm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sv-SE"/>
              <a:t>AGS-ersättning vid sjukdom </a:t>
            </a:r>
            <a:endParaRPr lang="sv-SE" dirty="0"/>
          </a:p>
        </p:txBody>
      </p:sp>
    </p:spTree>
    <p:extLst>
      <p:ext uri="{BB962C8B-B14F-4D97-AF65-F5344CB8AC3E}">
        <p14:creationId xmlns:p14="http://schemas.microsoft.com/office/powerpoint/2010/main" val="1337079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Platshållare för innehåll 2"/>
          <p:cNvSpPr>
            <a:spLocks noGrp="1"/>
          </p:cNvSpPr>
          <p:nvPr>
            <p:ph idx="1"/>
          </p:nvPr>
        </p:nvSpPr>
        <p:spPr>
          <a:xfrm>
            <a:off x="765175" y="1624608"/>
            <a:ext cx="7540625" cy="4608512"/>
          </a:xfrm>
        </p:spPr>
        <p:txBody>
          <a:bodyPr vert="horz" lIns="91440" tIns="45720" rIns="91440" bIns="45720" rtlCol="0">
            <a:noAutofit/>
          </a:bodyPr>
          <a:lstStyle/>
          <a:p>
            <a:pPr marL="0" indent="0">
              <a:buNone/>
            </a:pPr>
            <a:r>
              <a:rPr lang="sv-SE" altLang="sv-SE" sz="2000" dirty="0">
                <a:latin typeface="Times New Roman" panose="02020603050405020304" pitchFamily="18" charset="0"/>
                <a:ea typeface="SimSun-ExtB" panose="02010609060101010101" pitchFamily="49" charset="-122"/>
                <a:cs typeface="Times New Roman" panose="02020603050405020304" pitchFamily="18" charset="0"/>
              </a:rPr>
              <a:t>Vilken ersättning kan Sara få?</a:t>
            </a:r>
          </a:p>
          <a:p>
            <a:pPr marL="228600" lvl="1" indent="-228600">
              <a:spcBef>
                <a:spcPts val="1000"/>
              </a:spcBef>
            </a:pPr>
            <a:r>
              <a:rPr lang="sv-SE" altLang="sv-SE" dirty="0">
                <a:latin typeface="Times New Roman" panose="02020603050405020304" pitchFamily="18" charset="0"/>
                <a:ea typeface="SimSun-ExtB" panose="02010609060101010101" pitchFamily="49" charset="-122"/>
                <a:cs typeface="Times New Roman" panose="02020603050405020304" pitchFamily="18" charset="0"/>
              </a:rPr>
              <a:t>Ersättning betalas ut efter det att sjuklöneperioden är slut, det vill säga från och med dag 15.</a:t>
            </a:r>
          </a:p>
          <a:p>
            <a:pPr marL="228600" lvl="1" indent="-228600">
              <a:spcBef>
                <a:spcPts val="1000"/>
              </a:spcBef>
            </a:pPr>
            <a:r>
              <a:rPr lang="sv-SE" altLang="sv-SE" dirty="0">
                <a:latin typeface="Times New Roman" panose="02020603050405020304" pitchFamily="18" charset="0"/>
                <a:ea typeface="SimSun-ExtB" panose="02010609060101010101" pitchFamily="49" charset="-122"/>
                <a:cs typeface="Times New Roman" panose="02020603050405020304" pitchFamily="18" charset="0"/>
              </a:rPr>
              <a:t>Den som har sjukpenning eller rehabiliteringspenning kan få dagsersättning från och med sjukdag 15 och som längst till och med sjukdag 360.</a:t>
            </a:r>
          </a:p>
          <a:p>
            <a:pPr marL="228600" lvl="1" indent="-228600">
              <a:spcBef>
                <a:spcPts val="1000"/>
              </a:spcBef>
            </a:pPr>
            <a:r>
              <a:rPr lang="sv-SE" altLang="sv-SE" dirty="0">
                <a:latin typeface="Times New Roman" panose="02020603050405020304" pitchFamily="18" charset="0"/>
                <a:ea typeface="SimSun-ExtB" panose="02010609060101010101" pitchFamily="49" charset="-122"/>
                <a:cs typeface="Times New Roman" panose="02020603050405020304" pitchFamily="18" charset="0"/>
              </a:rPr>
              <a:t>När sjukpenning betalas ut med 80 procent är </a:t>
            </a:r>
            <a:r>
              <a:rPr lang="sv-SE" altLang="sv-SE" dirty="0" err="1">
                <a:latin typeface="Times New Roman" panose="02020603050405020304" pitchFamily="18" charset="0"/>
                <a:ea typeface="SimSun-ExtB" panose="02010609060101010101" pitchFamily="49" charset="-122"/>
                <a:cs typeface="Times New Roman" panose="02020603050405020304" pitchFamily="18" charset="0"/>
              </a:rPr>
              <a:t>dagsersättningen</a:t>
            </a:r>
            <a:r>
              <a:rPr lang="sv-SE" altLang="sv-SE" dirty="0">
                <a:latin typeface="Times New Roman" panose="02020603050405020304" pitchFamily="18" charset="0"/>
                <a:ea typeface="SimSun-ExtB" panose="02010609060101010101" pitchFamily="49" charset="-122"/>
                <a:cs typeface="Times New Roman" panose="02020603050405020304" pitchFamily="18" charset="0"/>
              </a:rPr>
              <a:t> 12.5 procent av sjukpenningen. När sjukpenningen är 75 procent är dagsersättningen 13,3 procent av sjukpenningen.</a:t>
            </a:r>
          </a:p>
          <a:p>
            <a:pPr marL="228600" lvl="1" indent="-228600">
              <a:spcBef>
                <a:spcPts val="1000"/>
              </a:spcBef>
            </a:pPr>
            <a:r>
              <a:rPr lang="sv-SE" altLang="sv-SE" dirty="0">
                <a:latin typeface="Times New Roman" panose="02020603050405020304" pitchFamily="18" charset="0"/>
                <a:ea typeface="SimSun-ExtB" panose="02010609060101010101" pitchFamily="49" charset="-122"/>
                <a:cs typeface="Times New Roman" panose="02020603050405020304" pitchFamily="18" charset="0"/>
              </a:rPr>
              <a:t>Den som har sjuk- eller aktivitetsersättning kan få månadsersättning från AGS. Ersättningen baseras på den sjukpenninggrundande inkomsten med olika belopp enligt särskild tabell.</a:t>
            </a:r>
          </a:p>
          <a:p>
            <a:pPr marL="228600" lvl="1" indent="-228600">
              <a:spcBef>
                <a:spcPts val="1000"/>
              </a:spcBef>
            </a:pPr>
            <a:r>
              <a:rPr lang="sv-SE" altLang="sv-SE" dirty="0">
                <a:latin typeface="Times New Roman" panose="02020603050405020304" pitchFamily="18" charset="0"/>
                <a:ea typeface="SimSun-ExtB" panose="02010609060101010101" pitchFamily="49" charset="-122"/>
                <a:cs typeface="Times New Roman" panose="02020603050405020304" pitchFamily="18" charset="0"/>
              </a:rPr>
              <a:t>Vid sjukdom kan även inbetalningarna till avtalspensionen betalas av premiebefrielseförsäkringen.</a:t>
            </a:r>
          </a:p>
        </p:txBody>
      </p:sp>
      <p:sp>
        <p:nvSpPr>
          <p:cNvPr id="12291" name="Platshållare för bildnummer 3"/>
          <p:cNvSpPr>
            <a:spLocks noGrp="1"/>
          </p:cNvSpPr>
          <p:nvPr>
            <p:ph type="sldNum" sz="quarter" idx="10"/>
          </p:nvPr>
        </p:nvSpPr>
        <p:spPr>
          <a:xfrm>
            <a:off x="304800" y="6151033"/>
            <a:ext cx="9906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fontAlgn="base">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fontAlgn="base">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fontAlgn="base">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fontAlgn="base">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C88DA8C3-F498-46C6-A64C-E9598AE2236D}" type="slidenum">
              <a:rPr lang="en-US" altLang="sv-SE" sz="1200">
                <a:solidFill>
                  <a:schemeClr val="bg2"/>
                </a:solidFill>
                <a:latin typeface="Arial" panose="020B0604020202020204" pitchFamily="34" charset="0"/>
              </a:rPr>
              <a:pPr/>
              <a:t>3</a:t>
            </a:fld>
            <a:endParaRPr lang="en-US" altLang="sv-SE" sz="1200">
              <a:latin typeface="Arial" panose="020B0604020202020204" pitchFamily="34" charset="0"/>
            </a:endParaRPr>
          </a:p>
        </p:txBody>
      </p:sp>
      <p:sp>
        <p:nvSpPr>
          <p:cNvPr id="6" name="Rubrik 1"/>
          <p:cNvSpPr>
            <a:spLocks noGrp="1"/>
          </p:cNvSpPr>
          <p:nvPr>
            <p:ph type="title"/>
          </p:nvPr>
        </p:nvSpPr>
        <p:spPr>
          <a:xfrm>
            <a:off x="1293813" y="318559"/>
            <a:ext cx="7391400" cy="864096"/>
          </a:xfrm>
        </p:spPr>
        <p:txBody>
          <a:bodyPr>
            <a:normAutofit/>
          </a:bodyPr>
          <a:lstStyle/>
          <a:p>
            <a:r>
              <a:rPr lang="sv-SE" dirty="0"/>
              <a:t>AGS-ersättning vid sjukdom </a:t>
            </a:r>
          </a:p>
        </p:txBody>
      </p:sp>
    </p:spTree>
    <p:extLst>
      <p:ext uri="{BB962C8B-B14F-4D97-AF65-F5344CB8AC3E}">
        <p14:creationId xmlns:p14="http://schemas.microsoft.com/office/powerpoint/2010/main" val="3517517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0"/>
          </p:nvPr>
        </p:nvSpPr>
        <p:spPr/>
        <p:txBody>
          <a:bodyPr/>
          <a:lstStyle/>
          <a:p>
            <a:fld id="{B8F16F38-7844-48F2-87D4-C4E3EE1C9C57}" type="slidenum">
              <a:rPr lang="en-US" altLang="sv-SE" smtClean="0"/>
              <a:pPr/>
              <a:t>4</a:t>
            </a:fld>
            <a:endParaRPr lang="en-US" altLang="sv-SE"/>
          </a:p>
        </p:txBody>
      </p:sp>
      <p:sp>
        <p:nvSpPr>
          <p:cNvPr id="7" name="textruta 5"/>
          <p:cNvSpPr txBox="1"/>
          <p:nvPr/>
        </p:nvSpPr>
        <p:spPr>
          <a:xfrm>
            <a:off x="765175" y="4907760"/>
            <a:ext cx="2718502" cy="400110"/>
          </a:xfrm>
          <a:prstGeom prst="rect">
            <a:avLst/>
          </a:prstGeom>
          <a:noFill/>
        </p:spPr>
        <p:txBody>
          <a:bodyPr wrap="squar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2000" dirty="0">
                <a:latin typeface="Times New Roman" panose="02020603050405020304" pitchFamily="18" charset="0"/>
                <a:cs typeface="Times New Roman" panose="02020603050405020304" pitchFamily="18" charset="0"/>
              </a:rPr>
              <a:t>*inklusive sjuklön</a:t>
            </a:r>
          </a:p>
        </p:txBody>
      </p:sp>
      <p:sp>
        <p:nvSpPr>
          <p:cNvPr id="8" name="textruta 3"/>
          <p:cNvSpPr txBox="1"/>
          <p:nvPr/>
        </p:nvSpPr>
        <p:spPr>
          <a:xfrm>
            <a:off x="8216899" y="3481815"/>
            <a:ext cx="927101" cy="400110"/>
          </a:xfrm>
          <a:prstGeom prst="rect">
            <a:avLst/>
          </a:prstGeom>
          <a:noFill/>
        </p:spPr>
        <p:txBody>
          <a:bodyPr wrap="squar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2000" dirty="0">
                <a:latin typeface="Times New Roman" panose="02020603050405020304" pitchFamily="18" charset="0"/>
                <a:cs typeface="Times New Roman" panose="02020603050405020304" pitchFamily="18" charset="0"/>
              </a:rPr>
              <a:t>OBS!</a:t>
            </a:r>
          </a:p>
        </p:txBody>
      </p:sp>
      <p:sp>
        <p:nvSpPr>
          <p:cNvPr id="10" name="Rubrik 1"/>
          <p:cNvSpPr txBox="1">
            <a:spLocks/>
          </p:cNvSpPr>
          <p:nvPr/>
        </p:nvSpPr>
        <p:spPr>
          <a:xfrm>
            <a:off x="1293813" y="318559"/>
            <a:ext cx="7391400" cy="864096"/>
          </a:xfrm>
          <a:prstGeom prst="rect">
            <a:avLst/>
          </a:prstGeom>
        </p:spPr>
        <p:txBody>
          <a:bodyPr vert="horz" lIns="91440" tIns="45720" rIns="91440" bIns="45720" rtlCol="0" anchor="b" anchorCtr="0">
            <a:norm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sv-SE" dirty="0"/>
              <a:t>AGS-ersättning vid sjukdom </a:t>
            </a:r>
          </a:p>
        </p:txBody>
      </p:sp>
      <p:graphicFrame>
        <p:nvGraphicFramePr>
          <p:cNvPr id="9" name="Tabell 8"/>
          <p:cNvGraphicFramePr>
            <a:graphicFrameLocks noGrp="1"/>
          </p:cNvGraphicFramePr>
          <p:nvPr>
            <p:extLst>
              <p:ext uri="{D42A27DB-BD31-4B8C-83A1-F6EECF244321}">
                <p14:modId xmlns:p14="http://schemas.microsoft.com/office/powerpoint/2010/main" val="2402904009"/>
              </p:ext>
            </p:extLst>
          </p:nvPr>
        </p:nvGraphicFramePr>
        <p:xfrm>
          <a:off x="765175" y="1323273"/>
          <a:ext cx="7332606" cy="4096387"/>
        </p:xfrm>
        <a:graphic>
          <a:graphicData uri="http://schemas.openxmlformats.org/drawingml/2006/table">
            <a:tbl>
              <a:tblPr firstRow="1" bandRow="1">
                <a:tableStyleId>{5C22544A-7EE6-4342-B048-85BDC9FD1C3A}</a:tableStyleId>
              </a:tblPr>
              <a:tblGrid>
                <a:gridCol w="1696608">
                  <a:extLst>
                    <a:ext uri="{9D8B030D-6E8A-4147-A177-3AD203B41FA5}">
                      <a16:colId xmlns:a16="http://schemas.microsoft.com/office/drawing/2014/main" xmlns="" val="20000"/>
                    </a:ext>
                  </a:extLst>
                </a:gridCol>
                <a:gridCol w="1076961">
                  <a:extLst>
                    <a:ext uri="{9D8B030D-6E8A-4147-A177-3AD203B41FA5}">
                      <a16:colId xmlns:a16="http://schemas.microsoft.com/office/drawing/2014/main" xmlns="" val="20001"/>
                    </a:ext>
                  </a:extLst>
                </a:gridCol>
                <a:gridCol w="1058349">
                  <a:extLst>
                    <a:ext uri="{9D8B030D-6E8A-4147-A177-3AD203B41FA5}">
                      <a16:colId xmlns:a16="http://schemas.microsoft.com/office/drawing/2014/main" xmlns="" val="20002"/>
                    </a:ext>
                  </a:extLst>
                </a:gridCol>
                <a:gridCol w="1139758">
                  <a:extLst>
                    <a:ext uri="{9D8B030D-6E8A-4147-A177-3AD203B41FA5}">
                      <a16:colId xmlns:a16="http://schemas.microsoft.com/office/drawing/2014/main" xmlns="" val="20003"/>
                    </a:ext>
                  </a:extLst>
                </a:gridCol>
                <a:gridCol w="1302581">
                  <a:extLst>
                    <a:ext uri="{9D8B030D-6E8A-4147-A177-3AD203B41FA5}">
                      <a16:colId xmlns:a16="http://schemas.microsoft.com/office/drawing/2014/main" xmlns="" val="20004"/>
                    </a:ext>
                  </a:extLst>
                </a:gridCol>
                <a:gridCol w="1058349">
                  <a:extLst>
                    <a:ext uri="{9D8B030D-6E8A-4147-A177-3AD203B41FA5}">
                      <a16:colId xmlns:a16="http://schemas.microsoft.com/office/drawing/2014/main" xmlns="" val="20005"/>
                    </a:ext>
                  </a:extLst>
                </a:gridCol>
              </a:tblGrid>
              <a:tr h="420142">
                <a:tc rowSpan="2">
                  <a:txBody>
                    <a:bodyPr/>
                    <a:lstStyle/>
                    <a:p>
                      <a:r>
                        <a:rPr lang="sv-SE" dirty="0"/>
                        <a:t>Diagnos</a:t>
                      </a:r>
                    </a:p>
                  </a:txBody>
                  <a:tcPr/>
                </a:tc>
                <a:tc gridSpan="5">
                  <a:txBody>
                    <a:bodyPr/>
                    <a:lstStyle/>
                    <a:p>
                      <a:r>
                        <a:rPr lang="sv-SE" dirty="0"/>
                        <a:t>Ersättning,</a:t>
                      </a:r>
                      <a:r>
                        <a:rPr lang="sv-SE" baseline="0" dirty="0"/>
                        <a:t> kronor per månad</a:t>
                      </a:r>
                      <a:endParaRPr lang="sv-SE" dirty="0"/>
                    </a:p>
                  </a:txBody>
                  <a:tcPr/>
                </a:tc>
                <a:tc hMerge="1">
                  <a:txBody>
                    <a:bodyPr/>
                    <a:lstStyle/>
                    <a:p>
                      <a:endParaRPr lang="sv-SE" dirty="0"/>
                    </a:p>
                  </a:txBody>
                  <a:tcPr/>
                </a:tc>
                <a:tc hMerge="1">
                  <a:txBody>
                    <a:bodyPr/>
                    <a:lstStyle/>
                    <a:p>
                      <a:endParaRPr lang="sv-SE" dirty="0"/>
                    </a:p>
                  </a:txBody>
                  <a:tcPr/>
                </a:tc>
                <a:tc hMerge="1">
                  <a:txBody>
                    <a:bodyPr/>
                    <a:lstStyle/>
                    <a:p>
                      <a:endParaRPr lang="sv-SE" dirty="0"/>
                    </a:p>
                  </a:txBody>
                  <a:tcPr/>
                </a:tc>
                <a:tc hMerge="1">
                  <a:txBody>
                    <a:bodyPr/>
                    <a:lstStyle/>
                    <a:p>
                      <a:endParaRPr lang="sv-SE" dirty="0"/>
                    </a:p>
                  </a:txBody>
                  <a:tcPr/>
                </a:tc>
                <a:extLst>
                  <a:ext uri="{0D108BD9-81ED-4DB2-BD59-A6C34878D82A}">
                    <a16:rowId xmlns:a16="http://schemas.microsoft.com/office/drawing/2014/main" xmlns="" val="10000"/>
                  </a:ext>
                </a:extLst>
              </a:tr>
              <a:tr h="735249">
                <a:tc vMerge="1">
                  <a:txBody>
                    <a:bodyPr/>
                    <a:lstStyle/>
                    <a:p>
                      <a:endParaRPr lang="sv-SE" dirty="0"/>
                    </a:p>
                  </a:txBody>
                  <a:tcPr/>
                </a:tc>
                <a:tc>
                  <a:txBody>
                    <a:bodyPr/>
                    <a:lstStyle/>
                    <a:p>
                      <a:r>
                        <a:rPr lang="sv-SE" dirty="0"/>
                        <a:t>Dag</a:t>
                      </a:r>
                    </a:p>
                    <a:p>
                      <a:r>
                        <a:rPr lang="sv-SE" dirty="0"/>
                        <a:t>1 – 30*</a:t>
                      </a:r>
                    </a:p>
                  </a:txBody>
                  <a:tcPr/>
                </a:tc>
                <a:tc>
                  <a:txBody>
                    <a:bodyPr/>
                    <a:lstStyle/>
                    <a:p>
                      <a:r>
                        <a:rPr lang="sv-SE" dirty="0"/>
                        <a:t>Dag</a:t>
                      </a:r>
                    </a:p>
                    <a:p>
                      <a:r>
                        <a:rPr lang="sv-SE" dirty="0"/>
                        <a:t>31 –</a:t>
                      </a:r>
                      <a:r>
                        <a:rPr lang="sv-SE" baseline="0" dirty="0"/>
                        <a:t> 90</a:t>
                      </a:r>
                      <a:endParaRPr lang="sv-SE" dirty="0"/>
                    </a:p>
                  </a:txBody>
                  <a:tcPr/>
                </a:tc>
                <a:tc>
                  <a:txBody>
                    <a:bodyPr/>
                    <a:lstStyle/>
                    <a:p>
                      <a:r>
                        <a:rPr lang="sv-SE" baseline="0" dirty="0"/>
                        <a:t>Dag</a:t>
                      </a:r>
                    </a:p>
                    <a:p>
                      <a:r>
                        <a:rPr lang="sv-SE" baseline="0" dirty="0"/>
                        <a:t>91 –180</a:t>
                      </a:r>
                      <a:endParaRPr lang="sv-SE" dirty="0"/>
                    </a:p>
                  </a:txBody>
                  <a:tcPr/>
                </a:tc>
                <a:tc>
                  <a:txBody>
                    <a:bodyPr/>
                    <a:lstStyle/>
                    <a:p>
                      <a:r>
                        <a:rPr lang="sv-SE" dirty="0"/>
                        <a:t>Dag</a:t>
                      </a:r>
                    </a:p>
                    <a:p>
                      <a:r>
                        <a:rPr lang="sv-SE" dirty="0"/>
                        <a:t>181 – 364 </a:t>
                      </a:r>
                    </a:p>
                  </a:txBody>
                  <a:tcPr/>
                </a:tc>
                <a:tc>
                  <a:txBody>
                    <a:bodyPr/>
                    <a:lstStyle/>
                    <a:p>
                      <a:r>
                        <a:rPr lang="sv-SE" dirty="0"/>
                        <a:t>Dag</a:t>
                      </a:r>
                    </a:p>
                    <a:p>
                      <a:r>
                        <a:rPr lang="sv-SE" dirty="0"/>
                        <a:t>365 -</a:t>
                      </a:r>
                      <a:r>
                        <a:rPr lang="sv-SE" baseline="0" dirty="0"/>
                        <a:t> </a:t>
                      </a:r>
                      <a:endParaRPr lang="sv-SE" dirty="0"/>
                    </a:p>
                  </a:txBody>
                  <a:tcPr/>
                </a:tc>
                <a:extLst>
                  <a:ext uri="{0D108BD9-81ED-4DB2-BD59-A6C34878D82A}">
                    <a16:rowId xmlns:a16="http://schemas.microsoft.com/office/drawing/2014/main" xmlns="" val="10001"/>
                  </a:ext>
                </a:extLst>
              </a:tr>
              <a:tr h="7352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dirty="0"/>
                        <a:t>Psykiska</a:t>
                      </a:r>
                      <a:r>
                        <a:rPr lang="sv-SE" sz="1600" baseline="0" dirty="0"/>
                        <a:t> sjukdomar</a:t>
                      </a:r>
                      <a:endParaRPr lang="sv-SE" sz="1600" dirty="0"/>
                    </a:p>
                  </a:txBody>
                  <a:tcPr/>
                </a:tc>
                <a:tc>
                  <a:txBody>
                    <a:bodyPr/>
                    <a:lstStyle/>
                    <a:p>
                      <a:pPr algn="ctr"/>
                      <a:r>
                        <a:rPr lang="sv-SE" dirty="0"/>
                        <a:t>18 270</a:t>
                      </a:r>
                    </a:p>
                    <a:p>
                      <a:pPr algn="ctr"/>
                      <a:r>
                        <a:rPr lang="sv-SE" dirty="0"/>
                        <a:t>(78%)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dirty="0"/>
                        <a:t>17 986 </a:t>
                      </a:r>
                      <a:r>
                        <a:rPr kumimoji="0" lang="sv-SE" sz="1800" b="0" i="0" u="none" strike="noStrike" kern="1200" cap="none" spc="0" normalizeH="0" baseline="0" noProof="0" dirty="0">
                          <a:ln>
                            <a:noFill/>
                          </a:ln>
                          <a:solidFill>
                            <a:prstClr val="black"/>
                          </a:solidFill>
                          <a:effectLst/>
                          <a:uLnTx/>
                          <a:uFillTx/>
                          <a:latin typeface="+mn-lt"/>
                          <a:ea typeface="+mn-ea"/>
                          <a:cs typeface="+mn-cs"/>
                        </a:rPr>
                        <a:t>(77%)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mn-lt"/>
                          <a:ea typeface="+mn-ea"/>
                          <a:cs typeface="+mn-cs"/>
                        </a:rPr>
                        <a:t>17 986 (77 %)</a:t>
                      </a:r>
                    </a:p>
                  </a:txBody>
                  <a:tcPr/>
                </a:tc>
                <a:tc>
                  <a:txBody>
                    <a:bodyPr/>
                    <a:lstStyle/>
                    <a:p>
                      <a:pPr algn="ctr"/>
                      <a:r>
                        <a:rPr lang="sv-SE" dirty="0"/>
                        <a:t>17 989</a:t>
                      </a:r>
                    </a:p>
                    <a:p>
                      <a:pPr algn="ctr"/>
                      <a:r>
                        <a:rPr lang="sv-SE" dirty="0"/>
                        <a:t>(77 %)</a:t>
                      </a:r>
                    </a:p>
                  </a:txBody>
                  <a:tcPr/>
                </a:tc>
                <a:tc>
                  <a:txBody>
                    <a:bodyPr/>
                    <a:lstStyle/>
                    <a:p>
                      <a:pPr algn="ctr"/>
                      <a:endParaRPr lang="sv-SE" dirty="0"/>
                    </a:p>
                  </a:txBody>
                  <a:tcPr/>
                </a:tc>
                <a:extLst>
                  <a:ext uri="{0D108BD9-81ED-4DB2-BD59-A6C34878D82A}">
                    <a16:rowId xmlns:a16="http://schemas.microsoft.com/office/drawing/2014/main" xmlns="" val="10002"/>
                  </a:ext>
                </a:extLst>
              </a:tr>
              <a:tr h="7352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baseline="0" dirty="0"/>
                        <a:t>Sårskada på underarm</a:t>
                      </a:r>
                      <a:endParaRPr lang="sv-SE" sz="1600" dirty="0"/>
                    </a:p>
                  </a:txBody>
                  <a:tcPr/>
                </a:tc>
                <a:tc>
                  <a:txBody>
                    <a:bodyPr/>
                    <a:lstStyle/>
                    <a:p>
                      <a:pPr algn="ctr"/>
                      <a:r>
                        <a:rPr lang="sv-SE" dirty="0"/>
                        <a:t>18 270</a:t>
                      </a:r>
                    </a:p>
                    <a:p>
                      <a:pPr algn="ctr"/>
                      <a:r>
                        <a:rPr lang="sv-SE" dirty="0"/>
                        <a:t>(78%)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dirty="0"/>
                        <a:t>17 986 </a:t>
                      </a:r>
                      <a:r>
                        <a:rPr kumimoji="0" lang="sv-SE" sz="1800" b="0" i="0" u="none" strike="noStrike" kern="1200" cap="none" spc="0" normalizeH="0" baseline="0" noProof="0" dirty="0">
                          <a:ln>
                            <a:noFill/>
                          </a:ln>
                          <a:solidFill>
                            <a:prstClr val="black"/>
                          </a:solidFill>
                          <a:effectLst/>
                          <a:uLnTx/>
                          <a:uFillTx/>
                          <a:latin typeface="+mn-lt"/>
                          <a:ea typeface="+mn-ea"/>
                          <a:cs typeface="+mn-cs"/>
                        </a:rPr>
                        <a:t>(77%)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mn-lt"/>
                          <a:ea typeface="+mn-ea"/>
                          <a:cs typeface="+mn-cs"/>
                        </a:rPr>
                        <a:t>17 986 (77 %)</a:t>
                      </a:r>
                    </a:p>
                  </a:txBody>
                  <a:tcPr/>
                </a:tc>
                <a:tc>
                  <a:txBody>
                    <a:bodyPr/>
                    <a:lstStyle/>
                    <a:p>
                      <a:pPr algn="ctr"/>
                      <a:r>
                        <a:rPr lang="sv-SE" dirty="0"/>
                        <a:t>17 989</a:t>
                      </a:r>
                    </a:p>
                    <a:p>
                      <a:pPr algn="ctr"/>
                      <a:r>
                        <a:rPr lang="sv-SE" dirty="0"/>
                        <a:t>(77 %)</a:t>
                      </a:r>
                    </a:p>
                  </a:txBody>
                  <a:tcPr/>
                </a:tc>
                <a:tc>
                  <a:txBody>
                    <a:bodyPr/>
                    <a:lstStyle/>
                    <a:p>
                      <a:pPr algn="ctr"/>
                      <a:r>
                        <a:rPr lang="sv-SE" dirty="0"/>
                        <a:t>16 862 (72 %)</a:t>
                      </a:r>
                    </a:p>
                  </a:txBody>
                  <a:tcPr>
                    <a:solidFill>
                      <a:schemeClr val="tx2">
                        <a:lumMod val="20000"/>
                        <a:lumOff val="80000"/>
                      </a:schemeClr>
                    </a:solidFill>
                  </a:tcPr>
                </a:tc>
                <a:extLst>
                  <a:ext uri="{0D108BD9-81ED-4DB2-BD59-A6C34878D82A}">
                    <a16:rowId xmlns:a16="http://schemas.microsoft.com/office/drawing/2014/main" xmlns="" val="10003"/>
                  </a:ext>
                </a:extLst>
              </a:tr>
              <a:tr h="7352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dirty="0"/>
                        <a:t>Bröstcancer</a:t>
                      </a:r>
                    </a:p>
                  </a:txBody>
                  <a:tcPr/>
                </a:tc>
                <a:tc>
                  <a:txBody>
                    <a:bodyPr/>
                    <a:lstStyle/>
                    <a:p>
                      <a:pPr algn="ctr"/>
                      <a:r>
                        <a:rPr lang="sv-SE" dirty="0"/>
                        <a:t>18 270</a:t>
                      </a:r>
                    </a:p>
                    <a:p>
                      <a:pPr algn="ctr"/>
                      <a:r>
                        <a:rPr lang="sv-SE" dirty="0"/>
                        <a:t>(78%)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dirty="0"/>
                        <a:t>17 986 </a:t>
                      </a:r>
                      <a:r>
                        <a:rPr kumimoji="0" lang="sv-SE" sz="1800" b="0" i="0" u="none" strike="noStrike" kern="1200" cap="none" spc="0" normalizeH="0" baseline="0" noProof="0" dirty="0">
                          <a:ln>
                            <a:noFill/>
                          </a:ln>
                          <a:solidFill>
                            <a:prstClr val="black"/>
                          </a:solidFill>
                          <a:effectLst/>
                          <a:uLnTx/>
                          <a:uFillTx/>
                          <a:latin typeface="+mn-lt"/>
                          <a:ea typeface="+mn-ea"/>
                          <a:cs typeface="+mn-cs"/>
                        </a:rPr>
                        <a:t>(77%)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mn-lt"/>
                          <a:ea typeface="+mn-ea"/>
                          <a:cs typeface="+mn-cs"/>
                        </a:rPr>
                        <a:t>17 986 (77 %)</a:t>
                      </a:r>
                    </a:p>
                  </a:txBody>
                  <a:tcPr/>
                </a:tc>
                <a:tc>
                  <a:txBody>
                    <a:bodyPr/>
                    <a:lstStyle/>
                    <a:p>
                      <a:pPr algn="ctr"/>
                      <a:r>
                        <a:rPr lang="sv-SE" dirty="0"/>
                        <a:t>17 989</a:t>
                      </a:r>
                    </a:p>
                    <a:p>
                      <a:pPr algn="ctr"/>
                      <a:r>
                        <a:rPr lang="sv-SE" dirty="0"/>
                        <a:t>(77 %)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mn-lt"/>
                          <a:ea typeface="+mn-ea"/>
                          <a:cs typeface="+mn-cs"/>
                        </a:rPr>
                        <a:t>17 989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mn-lt"/>
                          <a:ea typeface="+mn-ea"/>
                          <a:cs typeface="+mn-cs"/>
                        </a:rPr>
                        <a:t>(77 %)</a:t>
                      </a:r>
                    </a:p>
                  </a:txBody>
                  <a:tcPr>
                    <a:noFill/>
                  </a:tcPr>
                </a:tc>
                <a:extLst>
                  <a:ext uri="{0D108BD9-81ED-4DB2-BD59-A6C34878D82A}">
                    <a16:rowId xmlns:a16="http://schemas.microsoft.com/office/drawing/2014/main" xmlns="" val="10004"/>
                  </a:ext>
                </a:extLst>
              </a:tr>
              <a:tr h="7352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dirty="0"/>
                        <a:t>+ AGS</a:t>
                      </a:r>
                    </a:p>
                  </a:txBody>
                  <a:tcPr>
                    <a:solidFill>
                      <a:schemeClr val="tx2">
                        <a:lumMod val="20000"/>
                        <a:lumOff val="80000"/>
                      </a:schemeClr>
                    </a:solidFill>
                  </a:tcPr>
                </a:tc>
                <a:tc>
                  <a:txBody>
                    <a:bodyPr/>
                    <a:lstStyle/>
                    <a:p>
                      <a:pPr algn="ctr"/>
                      <a:r>
                        <a:rPr lang="sv-SE" dirty="0"/>
                        <a:t>19 469 (83 %)</a:t>
                      </a:r>
                    </a:p>
                  </a:txBody>
                  <a:tcP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mn-lt"/>
                          <a:ea typeface="+mn-ea"/>
                          <a:cs typeface="+mn-cs"/>
                        </a:rPr>
                        <a:t>20 234 (86 %)</a:t>
                      </a:r>
                    </a:p>
                  </a:txBody>
                  <a:tcPr>
                    <a:solidFill>
                      <a:schemeClr val="accent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mn-lt"/>
                          <a:ea typeface="+mn-ea"/>
                          <a:cs typeface="+mn-cs"/>
                        </a:rPr>
                        <a:t>20 234 (86 %)</a:t>
                      </a:r>
                    </a:p>
                  </a:txBody>
                  <a:tcPr>
                    <a:solidFill>
                      <a:schemeClr val="accent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mn-lt"/>
                          <a:ea typeface="+mn-ea"/>
                          <a:cs typeface="+mn-cs"/>
                        </a:rPr>
                        <a:t>20 234  (86 %)</a:t>
                      </a:r>
                    </a:p>
                  </a:txBody>
                  <a:tcPr>
                    <a:solidFill>
                      <a:schemeClr val="accent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mn-lt"/>
                          <a:ea typeface="+mn-ea"/>
                          <a:cs typeface="+mn-cs"/>
                        </a:rPr>
                        <a:t>17 989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mn-lt"/>
                          <a:ea typeface="+mn-ea"/>
                          <a:cs typeface="+mn-cs"/>
                        </a:rPr>
                        <a:t>(77 %)</a:t>
                      </a:r>
                    </a:p>
                  </a:txBody>
                  <a:tcPr>
                    <a:solidFill>
                      <a:schemeClr val="tx2">
                        <a:lumMod val="20000"/>
                        <a:lumOff val="80000"/>
                      </a:schemeClr>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165550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sz="half" idx="1"/>
          </p:nvPr>
        </p:nvSpPr>
        <p:spPr>
          <a:xfrm>
            <a:off x="4989513" y="2105635"/>
            <a:ext cx="4052887" cy="3542231"/>
          </a:xfrm>
        </p:spPr>
        <p:txBody>
          <a:bodyPr>
            <a:normAutofit/>
          </a:bodyPr>
          <a:lstStyle/>
          <a:p>
            <a:pPr marL="0" indent="0">
              <a:buNone/>
            </a:pPr>
            <a:r>
              <a:rPr lang="sv-SE" sz="2000" dirty="0">
                <a:latin typeface="Times New Roman" panose="02020603050405020304" pitchFamily="18" charset="0"/>
                <a:cs typeface="Times New Roman" panose="02020603050405020304" pitchFamily="18" charset="0"/>
              </a:rPr>
              <a:t>Privat tjänsteman/KL-anställd</a:t>
            </a:r>
          </a:p>
          <a:p>
            <a:pPr lvl="1" indent="-449263"/>
            <a:r>
              <a:rPr lang="sv-SE" dirty="0">
                <a:latin typeface="Times New Roman" panose="02020603050405020304" pitchFamily="18" charset="0"/>
                <a:cs typeface="Times New Roman" panose="02020603050405020304" pitchFamily="18" charset="0"/>
              </a:rPr>
              <a:t>Lön 23 500	20 330</a:t>
            </a:r>
          </a:p>
          <a:p>
            <a:pPr lvl="1" indent="-449263"/>
            <a:r>
              <a:rPr lang="sv-SE" dirty="0">
                <a:latin typeface="Times New Roman" panose="02020603050405020304" pitchFamily="18" charset="0"/>
                <a:cs typeface="Times New Roman" panose="02020603050405020304" pitchFamily="18" charset="0"/>
              </a:rPr>
              <a:t>Lön 29 000	25 130</a:t>
            </a:r>
          </a:p>
          <a:p>
            <a:pPr lvl="1" indent="-449263"/>
            <a:r>
              <a:rPr lang="sv-SE" dirty="0">
                <a:latin typeface="Times New Roman" panose="02020603050405020304" pitchFamily="18" charset="0"/>
                <a:cs typeface="Times New Roman" panose="02020603050405020304" pitchFamily="18" charset="0"/>
              </a:rPr>
              <a:t>Lön 35 000	30 530</a:t>
            </a:r>
          </a:p>
          <a:p>
            <a:pPr marL="0" indent="0">
              <a:buNone/>
            </a:pPr>
            <a:endParaRPr lang="sv-SE" sz="2000" dirty="0">
              <a:latin typeface="Times New Roman" panose="02020603050405020304" pitchFamily="18" charset="0"/>
              <a:cs typeface="Times New Roman" panose="02020603050405020304" pitchFamily="18" charset="0"/>
            </a:endParaRPr>
          </a:p>
          <a:p>
            <a:pPr marL="0" indent="0">
              <a:buNone/>
            </a:pPr>
            <a:r>
              <a:rPr lang="sv-SE" sz="2000" dirty="0">
                <a:latin typeface="Times New Roman" panose="02020603050405020304" pitchFamily="18" charset="0"/>
                <a:cs typeface="Times New Roman" panose="02020603050405020304" pitchFamily="18" charset="0"/>
              </a:rPr>
              <a:t>Före skatt. Det är Försäkringskassan och arbetsgivaren som betalar.</a:t>
            </a:r>
          </a:p>
        </p:txBody>
      </p:sp>
      <p:sp>
        <p:nvSpPr>
          <p:cNvPr id="5" name="Platshållare för text 4"/>
          <p:cNvSpPr>
            <a:spLocks noGrp="1"/>
          </p:cNvSpPr>
          <p:nvPr>
            <p:ph sz="half" idx="2"/>
          </p:nvPr>
        </p:nvSpPr>
        <p:spPr>
          <a:xfrm>
            <a:off x="765175" y="2105636"/>
            <a:ext cx="4060825" cy="3526355"/>
          </a:xfrm>
        </p:spPr>
        <p:txBody>
          <a:bodyPr/>
          <a:lstStyle/>
          <a:p>
            <a:pPr marL="0" indent="0">
              <a:buNone/>
            </a:pPr>
            <a:r>
              <a:rPr lang="sv-SE" sz="2000" dirty="0">
                <a:latin typeface="Times New Roman" panose="02020603050405020304" pitchFamily="18" charset="0"/>
                <a:cs typeface="Times New Roman" panose="02020603050405020304" pitchFamily="18" charset="0"/>
              </a:rPr>
              <a:t>Privat arbetare	Dag 15-90</a:t>
            </a:r>
          </a:p>
          <a:p>
            <a:pPr lvl="1" indent="-449263"/>
            <a:r>
              <a:rPr lang="sv-SE" dirty="0">
                <a:latin typeface="Times New Roman" panose="02020603050405020304" pitchFamily="18" charset="0"/>
                <a:cs typeface="Times New Roman" panose="02020603050405020304" pitchFamily="18" charset="0"/>
              </a:rPr>
              <a:t>Lön 23 500	20 230</a:t>
            </a:r>
          </a:p>
          <a:p>
            <a:pPr lvl="1" indent="-449263"/>
            <a:r>
              <a:rPr lang="sv-SE" dirty="0">
                <a:latin typeface="Times New Roman" panose="02020603050405020304" pitchFamily="18" charset="0"/>
                <a:cs typeface="Times New Roman" panose="02020603050405020304" pitchFamily="18" charset="0"/>
              </a:rPr>
              <a:t>Lön 29 000	24 100</a:t>
            </a:r>
          </a:p>
          <a:p>
            <a:pPr lvl="1" indent="-449263"/>
            <a:r>
              <a:rPr lang="sv-SE" dirty="0">
                <a:latin typeface="Times New Roman" panose="02020603050405020304" pitchFamily="18" charset="0"/>
                <a:cs typeface="Times New Roman" panose="02020603050405020304" pitchFamily="18" charset="0"/>
              </a:rPr>
              <a:t>Lön 35 000	24 100</a:t>
            </a:r>
          </a:p>
          <a:p>
            <a:pPr marL="0" indent="0">
              <a:buNone/>
            </a:pPr>
            <a:endParaRPr lang="sv-SE" sz="2000" dirty="0">
              <a:latin typeface="Times New Roman" panose="02020603050405020304" pitchFamily="18" charset="0"/>
              <a:cs typeface="Times New Roman" panose="02020603050405020304" pitchFamily="18" charset="0"/>
            </a:endParaRPr>
          </a:p>
          <a:p>
            <a:pPr marL="0" indent="0">
              <a:buNone/>
            </a:pPr>
            <a:r>
              <a:rPr lang="sv-SE" sz="2000" dirty="0">
                <a:latin typeface="Times New Roman" panose="02020603050405020304" pitchFamily="18" charset="0"/>
                <a:cs typeface="Times New Roman" panose="02020603050405020304" pitchFamily="18" charset="0"/>
              </a:rPr>
              <a:t>Före skatt. Det är Försäkringskassan och AFA Försäkring som betalar.</a:t>
            </a:r>
          </a:p>
        </p:txBody>
      </p:sp>
      <p:sp>
        <p:nvSpPr>
          <p:cNvPr id="4" name="Platshållare för bildnummer 3"/>
          <p:cNvSpPr>
            <a:spLocks noGrp="1"/>
          </p:cNvSpPr>
          <p:nvPr>
            <p:ph type="sldNum" sz="quarter" idx="10"/>
          </p:nvPr>
        </p:nvSpPr>
        <p:spPr/>
        <p:txBody>
          <a:bodyPr/>
          <a:lstStyle/>
          <a:p>
            <a:fld id="{B8F16F38-7844-48F2-87D4-C4E3EE1C9C57}" type="slidenum">
              <a:rPr lang="en-US" altLang="sv-SE" smtClean="0"/>
              <a:pPr/>
              <a:t>5</a:t>
            </a:fld>
            <a:endParaRPr lang="en-US" altLang="sv-SE"/>
          </a:p>
        </p:txBody>
      </p:sp>
      <p:sp>
        <p:nvSpPr>
          <p:cNvPr id="10" name="Rubrik 1"/>
          <p:cNvSpPr txBox="1">
            <a:spLocks/>
          </p:cNvSpPr>
          <p:nvPr/>
        </p:nvSpPr>
        <p:spPr>
          <a:xfrm>
            <a:off x="1293813" y="318559"/>
            <a:ext cx="7391400" cy="864096"/>
          </a:xfrm>
          <a:prstGeom prst="rect">
            <a:avLst/>
          </a:prstGeom>
        </p:spPr>
        <p:txBody>
          <a:bodyPr vert="horz" lIns="91440" tIns="45720" rIns="91440" bIns="45720" rtlCol="0" anchor="b" anchorCtr="0">
            <a:norm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sv-SE" dirty="0"/>
              <a:t>AGS-ersättning vid sjukdom </a:t>
            </a:r>
          </a:p>
        </p:txBody>
      </p:sp>
    </p:spTree>
    <p:extLst>
      <p:ext uri="{BB962C8B-B14F-4D97-AF65-F5344CB8AC3E}">
        <p14:creationId xmlns:p14="http://schemas.microsoft.com/office/powerpoint/2010/main" val="304837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half" idx="1"/>
          </p:nvPr>
        </p:nvSpPr>
        <p:spPr>
          <a:xfrm>
            <a:off x="765175" y="2281805"/>
            <a:ext cx="4224338" cy="3366061"/>
          </a:xfrm>
        </p:spPr>
        <p:txBody>
          <a:bodyPr>
            <a:normAutofit/>
          </a:bodyPr>
          <a:lstStyle/>
          <a:p>
            <a:pPr marL="0" indent="0">
              <a:buNone/>
            </a:pPr>
            <a:r>
              <a:rPr lang="sv-SE" sz="2000" b="1" dirty="0">
                <a:latin typeface="Times New Roman" panose="02020603050405020304" pitchFamily="18" charset="0"/>
                <a:cs typeface="Times New Roman" panose="02020603050405020304" pitchFamily="18" charset="0"/>
              </a:rPr>
              <a:t>Privat</a:t>
            </a:r>
          </a:p>
          <a:p>
            <a:r>
              <a:rPr lang="sv-SE" sz="2000" dirty="0">
                <a:latin typeface="Times New Roman" panose="02020603050405020304" pitchFamily="18" charset="0"/>
                <a:cs typeface="Times New Roman" panose="02020603050405020304" pitchFamily="18" charset="0"/>
              </a:rPr>
              <a:t>Sjukpenninggrund vid insjuknandet</a:t>
            </a:r>
          </a:p>
          <a:p>
            <a:pPr defTabSz="698500"/>
            <a:r>
              <a:rPr lang="sv-SE" sz="2000" dirty="0">
                <a:latin typeface="Times New Roman" panose="02020603050405020304" pitchFamily="18" charset="0"/>
                <a:cs typeface="Times New Roman" panose="02020603050405020304" pitchFamily="18" charset="0"/>
              </a:rPr>
              <a:t>320 000 – 	321 000   	4 000</a:t>
            </a:r>
          </a:p>
          <a:p>
            <a:pPr defTabSz="698500"/>
            <a:r>
              <a:rPr lang="sv-SE" sz="2000" dirty="0">
                <a:latin typeface="Times New Roman" panose="02020603050405020304" pitchFamily="18" charset="0"/>
                <a:cs typeface="Times New Roman" panose="02020603050405020304" pitchFamily="18" charset="0"/>
              </a:rPr>
              <a:t>321 000 –  			4 013</a:t>
            </a:r>
          </a:p>
          <a:p>
            <a:r>
              <a:rPr lang="sv-SE" sz="2000" dirty="0">
                <a:latin typeface="Times New Roman" panose="02020603050405020304" pitchFamily="18" charset="0"/>
                <a:cs typeface="Times New Roman" panose="02020603050405020304" pitchFamily="18" charset="0"/>
              </a:rPr>
              <a:t>Listan förändras med förhandling</a:t>
            </a:r>
          </a:p>
          <a:p>
            <a:pPr marL="0" indent="0">
              <a:buNone/>
            </a:pPr>
            <a:endParaRPr lang="sv-SE" sz="2000" dirty="0">
              <a:latin typeface="Times New Roman" panose="02020603050405020304" pitchFamily="18" charset="0"/>
              <a:cs typeface="Times New Roman" panose="02020603050405020304" pitchFamily="18" charset="0"/>
            </a:endParaRPr>
          </a:p>
          <a:p>
            <a:pPr marL="0" indent="0">
              <a:buNone/>
            </a:pPr>
            <a:r>
              <a:rPr lang="sv-SE" sz="2000" dirty="0">
                <a:latin typeface="Times New Roman" panose="02020603050405020304" pitchFamily="18" charset="0"/>
                <a:cs typeface="Times New Roman" panose="02020603050405020304" pitchFamily="18" charset="0"/>
              </a:rPr>
              <a:t>Ersätts sen över tak 7.5 </a:t>
            </a:r>
            <a:r>
              <a:rPr lang="sv-SE" sz="2000" dirty="0" err="1">
                <a:latin typeface="Times New Roman" panose="02020603050405020304" pitchFamily="18" charset="0"/>
                <a:cs typeface="Times New Roman" panose="02020603050405020304" pitchFamily="18" charset="0"/>
              </a:rPr>
              <a:t>pbb</a:t>
            </a:r>
            <a:r>
              <a:rPr lang="sv-SE" sz="2000" dirty="0">
                <a:latin typeface="Times New Roman" panose="02020603050405020304" pitchFamily="18" charset="0"/>
                <a:cs typeface="Times New Roman" panose="02020603050405020304" pitchFamily="18" charset="0"/>
              </a:rPr>
              <a:t> med 65 %	</a:t>
            </a:r>
          </a:p>
        </p:txBody>
      </p:sp>
      <p:sp>
        <p:nvSpPr>
          <p:cNvPr id="3" name="Platshållare för innehåll 2"/>
          <p:cNvSpPr>
            <a:spLocks noGrp="1"/>
          </p:cNvSpPr>
          <p:nvPr>
            <p:ph sz="half" idx="2"/>
          </p:nvPr>
        </p:nvSpPr>
        <p:spPr>
          <a:xfrm>
            <a:off x="4989513" y="2281805"/>
            <a:ext cx="4154487" cy="3366520"/>
          </a:xfrm>
        </p:spPr>
        <p:txBody>
          <a:bodyPr>
            <a:normAutofit/>
          </a:bodyPr>
          <a:lstStyle/>
          <a:p>
            <a:pPr marL="0" indent="0">
              <a:buNone/>
            </a:pPr>
            <a:r>
              <a:rPr lang="sv-SE" sz="2000" b="1" dirty="0">
                <a:latin typeface="Times New Roman" panose="02020603050405020304" pitchFamily="18" charset="0"/>
                <a:cs typeface="Times New Roman" panose="02020603050405020304" pitchFamily="18" charset="0"/>
              </a:rPr>
              <a:t>Kommun/Landsting</a:t>
            </a:r>
          </a:p>
          <a:p>
            <a:r>
              <a:rPr lang="sv-SE" sz="2000" dirty="0">
                <a:latin typeface="Times New Roman" panose="02020603050405020304" pitchFamily="18" charset="0"/>
                <a:cs typeface="Times New Roman" panose="02020603050405020304" pitchFamily="18" charset="0"/>
              </a:rPr>
              <a:t>Sjukpenninggrund vid insjuknandet</a:t>
            </a:r>
          </a:p>
          <a:p>
            <a:pPr defTabSz="609600"/>
            <a:r>
              <a:rPr lang="sv-SE" sz="2000" dirty="0">
                <a:latin typeface="Times New Roman" panose="02020603050405020304" pitchFamily="18" charset="0"/>
                <a:cs typeface="Times New Roman" panose="02020603050405020304" pitchFamily="18" charset="0"/>
              </a:rPr>
              <a:t>331 000 – 	332 000  	4 138 </a:t>
            </a:r>
          </a:p>
          <a:p>
            <a:pPr defTabSz="609600"/>
            <a:r>
              <a:rPr lang="sv-SE" sz="2000" dirty="0">
                <a:latin typeface="Times New Roman" panose="02020603050405020304" pitchFamily="18" charset="0"/>
                <a:cs typeface="Times New Roman" panose="02020603050405020304" pitchFamily="18" charset="0"/>
              </a:rPr>
              <a:t>332 000 –  			4 150</a:t>
            </a:r>
          </a:p>
          <a:p>
            <a:r>
              <a:rPr lang="sv-SE" sz="2000" dirty="0">
                <a:latin typeface="Times New Roman" panose="02020603050405020304" pitchFamily="18" charset="0"/>
                <a:cs typeface="Times New Roman" panose="02020603050405020304" pitchFamily="18" charset="0"/>
              </a:rPr>
              <a:t>Listan förändras med </a:t>
            </a:r>
            <a:r>
              <a:rPr lang="sv-SE" sz="2000" dirty="0" err="1">
                <a:latin typeface="Times New Roman" panose="02020603050405020304" pitchFamily="18" charset="0"/>
                <a:cs typeface="Times New Roman" panose="02020603050405020304" pitchFamily="18" charset="0"/>
              </a:rPr>
              <a:t>pbb</a:t>
            </a:r>
            <a:r>
              <a:rPr lang="sv-SE" sz="2000" dirty="0">
                <a:latin typeface="Times New Roman" panose="02020603050405020304" pitchFamily="18" charset="0"/>
                <a:cs typeface="Times New Roman" panose="02020603050405020304" pitchFamily="18" charset="0"/>
              </a:rPr>
              <a:t>.</a:t>
            </a:r>
          </a:p>
          <a:p>
            <a:endParaRPr lang="sv-SE" sz="2000" dirty="0">
              <a:latin typeface="Times New Roman" panose="02020603050405020304" pitchFamily="18" charset="0"/>
              <a:cs typeface="Times New Roman" panose="02020603050405020304" pitchFamily="18" charset="0"/>
            </a:endParaRPr>
          </a:p>
          <a:p>
            <a:pPr marL="0" indent="0">
              <a:buNone/>
            </a:pPr>
            <a:r>
              <a:rPr lang="sv-SE" sz="2000" dirty="0">
                <a:latin typeface="Times New Roman" panose="02020603050405020304" pitchFamily="18" charset="0"/>
                <a:cs typeface="Times New Roman" panose="02020603050405020304" pitchFamily="18" charset="0"/>
              </a:rPr>
              <a:t>Ersätts sen över tak 7.5 </a:t>
            </a:r>
            <a:r>
              <a:rPr lang="sv-SE" sz="2000" dirty="0" err="1">
                <a:latin typeface="Times New Roman" panose="02020603050405020304" pitchFamily="18" charset="0"/>
                <a:cs typeface="Times New Roman" panose="02020603050405020304" pitchFamily="18" charset="0"/>
              </a:rPr>
              <a:t>pbb</a:t>
            </a:r>
            <a:r>
              <a:rPr lang="sv-SE" sz="2000" dirty="0">
                <a:latin typeface="Times New Roman" panose="02020603050405020304" pitchFamily="18" charset="0"/>
                <a:cs typeface="Times New Roman" panose="02020603050405020304" pitchFamily="18" charset="0"/>
              </a:rPr>
              <a:t> med 65 %</a:t>
            </a:r>
            <a:r>
              <a:rPr lang="sv-SE" sz="2000" dirty="0"/>
              <a:t>	</a:t>
            </a:r>
          </a:p>
          <a:p>
            <a:endParaRPr lang="sv-SE" sz="2000" dirty="0">
              <a:latin typeface="Times New Roman" panose="02020603050405020304" pitchFamily="18" charset="0"/>
              <a:cs typeface="Times New Roman" panose="02020603050405020304" pitchFamily="18" charset="0"/>
            </a:endParaRPr>
          </a:p>
        </p:txBody>
      </p:sp>
      <p:sp>
        <p:nvSpPr>
          <p:cNvPr id="4" name="Platshållare för bildnummer 3"/>
          <p:cNvSpPr>
            <a:spLocks noGrp="1"/>
          </p:cNvSpPr>
          <p:nvPr>
            <p:ph type="sldNum" sz="quarter" idx="10"/>
          </p:nvPr>
        </p:nvSpPr>
        <p:spPr/>
        <p:txBody>
          <a:bodyPr/>
          <a:lstStyle/>
          <a:p>
            <a:r>
              <a:rPr lang="sv-SE" dirty="0"/>
              <a:t>- </a:t>
            </a:r>
            <a:fld id="{7B9D758B-1615-4FC0-BF69-84333E8BCEA5}" type="slidenum">
              <a:rPr lang="sv-SE" smtClean="0"/>
              <a:pPr/>
              <a:t>6</a:t>
            </a:fld>
            <a:r>
              <a:rPr lang="sv-SE" dirty="0"/>
              <a:t> -</a:t>
            </a:r>
          </a:p>
        </p:txBody>
      </p:sp>
      <p:sp>
        <p:nvSpPr>
          <p:cNvPr id="6" name="Rubrik 5"/>
          <p:cNvSpPr>
            <a:spLocks noGrp="1"/>
          </p:cNvSpPr>
          <p:nvPr>
            <p:ph type="title"/>
          </p:nvPr>
        </p:nvSpPr>
        <p:spPr>
          <a:xfrm>
            <a:off x="1438275" y="279876"/>
            <a:ext cx="7034893" cy="975837"/>
          </a:xfrm>
        </p:spPr>
        <p:txBody>
          <a:bodyPr vert="horz" lIns="91440" tIns="45720" rIns="91440" bIns="45720" rtlCol="0" anchor="b" anchorCtr="0">
            <a:noAutofit/>
          </a:bodyPr>
          <a:lstStyle/>
          <a:p>
            <a:r>
              <a:rPr lang="sv-SE" dirty="0"/>
              <a:t>Ersättning vid månads-belopp/sjukersättning</a:t>
            </a:r>
          </a:p>
        </p:txBody>
      </p:sp>
    </p:spTree>
    <p:extLst>
      <p:ext uri="{BB962C8B-B14F-4D97-AF65-F5344CB8AC3E}">
        <p14:creationId xmlns:p14="http://schemas.microsoft.com/office/powerpoint/2010/main" val="13645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65175" y="1624014"/>
            <a:ext cx="7515225" cy="4024312"/>
          </a:xfrm>
        </p:spPr>
        <p:txBody>
          <a:bodyPr>
            <a:normAutofit/>
          </a:bodyPr>
          <a:lstStyle/>
          <a:p>
            <a:pPr marL="0" indent="0">
              <a:buNone/>
            </a:pPr>
            <a:r>
              <a:rPr lang="sv-SE" sz="2000" dirty="0">
                <a:latin typeface="Times New Roman" panose="02020603050405020304" pitchFamily="18" charset="0"/>
                <a:cs typeface="Times New Roman" panose="02020603050405020304" pitchFamily="18" charset="0"/>
              </a:rPr>
              <a:t>Om Sara skulle behöva rehabiliteringsåtgärder på arbetsplatsen kan arbetsgivaren få en del av kostnaden från AGS-fonden.</a:t>
            </a:r>
          </a:p>
          <a:p>
            <a:r>
              <a:rPr lang="sv-SE" sz="2000" dirty="0">
                <a:latin typeface="Times New Roman" panose="02020603050405020304" pitchFamily="18" charset="0"/>
                <a:cs typeface="Times New Roman" panose="02020603050405020304" pitchFamily="18" charset="0"/>
              </a:rPr>
              <a:t>Exempel på insatser är samtalsstöd hos psykolog eller psykoterapeut, kurser i stresshantering och livsstilsförändring eller beroendebehandling (dock inte köp- eller spelberoende). Även för inköp av kurs för omskolning.</a:t>
            </a:r>
          </a:p>
          <a:p>
            <a:r>
              <a:rPr lang="sv-SE" sz="2000" dirty="0">
                <a:latin typeface="Times New Roman" panose="02020603050405020304" pitchFamily="18" charset="0"/>
                <a:cs typeface="Times New Roman" panose="02020603050405020304" pitchFamily="18" charset="0"/>
              </a:rPr>
              <a:t>Stöd lämnas inte för lönekostnader, medicinsk behandling, hjälpmedel, utredningar.</a:t>
            </a:r>
          </a:p>
          <a:p>
            <a:r>
              <a:rPr lang="sv-SE" sz="2000" dirty="0">
                <a:latin typeface="Times New Roman" panose="02020603050405020304" pitchFamily="18" charset="0"/>
                <a:cs typeface="Times New Roman" panose="02020603050405020304" pitchFamily="18" charset="0"/>
              </a:rPr>
              <a:t>Arbetsgivaren kan få upp till hälften av kostnaden från AGS-fonden.</a:t>
            </a:r>
          </a:p>
          <a:p>
            <a:r>
              <a:rPr lang="sv-SE" sz="2000" dirty="0">
                <a:latin typeface="Times New Roman" panose="02020603050405020304" pitchFamily="18" charset="0"/>
                <a:cs typeface="Times New Roman" panose="02020603050405020304" pitchFamily="18" charset="0"/>
              </a:rPr>
              <a:t>Även den som är arbetslös kan få stöd om denne omfattas av efterskydd i AGS. Då kan stödet uppgå till 75 procent av kostnaden, dock högst 37 500 kronor.</a:t>
            </a:r>
          </a:p>
        </p:txBody>
      </p:sp>
      <p:sp>
        <p:nvSpPr>
          <p:cNvPr id="4" name="Platshållare för bildnummer 3"/>
          <p:cNvSpPr>
            <a:spLocks noGrp="1"/>
          </p:cNvSpPr>
          <p:nvPr>
            <p:ph type="sldNum" sz="quarter" idx="10"/>
          </p:nvPr>
        </p:nvSpPr>
        <p:spPr/>
        <p:txBody>
          <a:bodyPr/>
          <a:lstStyle/>
          <a:p>
            <a:fld id="{B8F16F38-7844-48F2-87D4-C4E3EE1C9C57}" type="slidenum">
              <a:rPr lang="en-US" altLang="sv-SE" smtClean="0"/>
              <a:pPr/>
              <a:t>7</a:t>
            </a:fld>
            <a:endParaRPr lang="en-US" altLang="sv-SE"/>
          </a:p>
        </p:txBody>
      </p:sp>
      <p:sp>
        <p:nvSpPr>
          <p:cNvPr id="6" name="Rubrik 1"/>
          <p:cNvSpPr txBox="1">
            <a:spLocks/>
          </p:cNvSpPr>
          <p:nvPr/>
        </p:nvSpPr>
        <p:spPr>
          <a:xfrm>
            <a:off x="1293813" y="318559"/>
            <a:ext cx="7391400" cy="864096"/>
          </a:xfrm>
          <a:prstGeom prst="rect">
            <a:avLst/>
          </a:prstGeom>
        </p:spPr>
        <p:txBody>
          <a:bodyPr vert="horz" lIns="91440" tIns="45720" rIns="91440" bIns="45720" rtlCol="0" anchor="b" anchorCtr="0">
            <a:norm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sv-SE" dirty="0"/>
              <a:t>AGS-rehab vid sjukdom </a:t>
            </a:r>
          </a:p>
        </p:txBody>
      </p:sp>
    </p:spTree>
    <p:extLst>
      <p:ext uri="{BB962C8B-B14F-4D97-AF65-F5344CB8AC3E}">
        <p14:creationId xmlns:p14="http://schemas.microsoft.com/office/powerpoint/2010/main" val="3491155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309427" y="1867701"/>
            <a:ext cx="7213296" cy="4317162"/>
          </a:xfrm>
        </p:spPr>
        <p:txBody>
          <a:bodyPr>
            <a:normAutofit/>
          </a:bodyPr>
          <a:lstStyle/>
          <a:p>
            <a:pPr marL="0" indent="0">
              <a:buNone/>
            </a:pPr>
            <a:r>
              <a:rPr lang="sv-SE" sz="2000" dirty="0">
                <a:latin typeface="Times New Roman" panose="02020603050405020304" pitchFamily="18" charset="0"/>
                <a:cs typeface="Times New Roman" panose="02020603050405020304" pitchFamily="18" charset="0"/>
              </a:rPr>
              <a:t>Att tänka på:</a:t>
            </a:r>
          </a:p>
          <a:p>
            <a:r>
              <a:rPr lang="sv-SE" sz="2000" dirty="0">
                <a:latin typeface="Times New Roman" panose="02020603050405020304" pitchFamily="18" charset="0"/>
                <a:cs typeface="Times New Roman" panose="02020603050405020304" pitchFamily="18" charset="0"/>
              </a:rPr>
              <a:t>Numera kan arbetsgivaren anmäla till AGS. AFA har därför nya rutiner för att ta in uppgifter från den försäkrade. De skickar brev och ber om svar på vissa frågor som antingen kan besvaras på webben eller genom att ringa till AFA. Ett snabbt svar innebär en snabbare reglering av ärendet.</a:t>
            </a:r>
          </a:p>
          <a:p>
            <a:r>
              <a:rPr lang="sv-SE" sz="2000" dirty="0">
                <a:latin typeface="Times New Roman" panose="02020603050405020304" pitchFamily="18" charset="0"/>
                <a:cs typeface="Times New Roman" panose="02020603050405020304" pitchFamily="18" charset="0"/>
              </a:rPr>
              <a:t>De vanligaste avslagsorsakerna är antingen ”försäkringsavtal saknas” eller ”tjänsteman”. Beror till stor del på att webbanmälan nu är möjlig.</a:t>
            </a:r>
          </a:p>
          <a:p>
            <a:r>
              <a:rPr lang="sv-SE" sz="2000" dirty="0">
                <a:latin typeface="Times New Roman" panose="02020603050405020304" pitchFamily="18" charset="0"/>
                <a:cs typeface="Times New Roman" panose="02020603050405020304" pitchFamily="18" charset="0"/>
              </a:rPr>
              <a:t>Utöver detta är de vanligaste avslagsorsakerna ”arbetsskada”, ”kvalifikationstid saknas” eller ”efterskydd har upphört”. Vid avslag ”arbetsskada” skickar AFA ärendet vidare till TFA.</a:t>
            </a:r>
          </a:p>
          <a:p>
            <a:endParaRPr lang="sv-SE" sz="2000" dirty="0"/>
          </a:p>
        </p:txBody>
      </p:sp>
      <p:sp>
        <p:nvSpPr>
          <p:cNvPr id="3" name="Platshållare för bildnummer 2"/>
          <p:cNvSpPr>
            <a:spLocks noGrp="1"/>
          </p:cNvSpPr>
          <p:nvPr>
            <p:ph type="sldNum" sz="quarter" idx="10"/>
          </p:nvPr>
        </p:nvSpPr>
        <p:spPr/>
        <p:txBody>
          <a:bodyPr/>
          <a:lstStyle/>
          <a:p>
            <a:r>
              <a:rPr lang="sv-SE"/>
              <a:t>- </a:t>
            </a:r>
            <a:fld id="{7B9D758B-1615-4FC0-BF69-84333E8BCEA5}" type="slidenum">
              <a:rPr lang="sv-SE" smtClean="0"/>
              <a:pPr/>
              <a:t>8</a:t>
            </a:fld>
            <a:r>
              <a:rPr lang="sv-SE"/>
              <a:t> -</a:t>
            </a:r>
            <a:endParaRPr lang="sv-SE" dirty="0"/>
          </a:p>
        </p:txBody>
      </p:sp>
      <p:sp>
        <p:nvSpPr>
          <p:cNvPr id="4" name="Rubrik 3"/>
          <p:cNvSpPr>
            <a:spLocks noGrp="1"/>
          </p:cNvSpPr>
          <p:nvPr>
            <p:ph type="title"/>
          </p:nvPr>
        </p:nvSpPr>
        <p:spPr/>
        <p:txBody>
          <a:bodyPr/>
          <a:lstStyle/>
          <a:p>
            <a:r>
              <a:rPr lang="sv-SE" dirty="0"/>
              <a:t>AGS-ersättning vid sjukdom</a:t>
            </a:r>
          </a:p>
        </p:txBody>
      </p:sp>
    </p:spTree>
    <p:extLst>
      <p:ext uri="{BB962C8B-B14F-4D97-AF65-F5344CB8AC3E}">
        <p14:creationId xmlns:p14="http://schemas.microsoft.com/office/powerpoint/2010/main" val="1379567145"/>
      </p:ext>
    </p:extLst>
  </p:cSld>
  <p:clrMapOvr>
    <a:masterClrMapping/>
  </p:clrMapOvr>
</p:sld>
</file>

<file path=ppt/theme/theme1.xml><?xml version="1.0" encoding="utf-8"?>
<a:theme xmlns:a="http://schemas.openxmlformats.org/drawingml/2006/main" name="Introduktion">
  <a:themeElements>
    <a:clrScheme name="LO">
      <a:dk1>
        <a:sysClr val="windowText" lastClr="000000"/>
      </a:dk1>
      <a:lt1>
        <a:sysClr val="window" lastClr="FFFFFF"/>
      </a:lt1>
      <a:dk2>
        <a:srgbClr val="000000"/>
      </a:dk2>
      <a:lt2>
        <a:srgbClr val="FFFFFF"/>
      </a:lt2>
      <a:accent1>
        <a:srgbClr val="F49400"/>
      </a:accent1>
      <a:accent2>
        <a:srgbClr val="E6331F"/>
      </a:accent2>
      <a:accent3>
        <a:srgbClr val="0075BF"/>
      </a:accent3>
      <a:accent4>
        <a:srgbClr val="9D9D9C"/>
      </a:accent4>
      <a:accent5>
        <a:srgbClr val="FCBE00"/>
      </a:accent5>
      <a:accent6>
        <a:srgbClr val="52AE32"/>
      </a:accent6>
      <a:hlink>
        <a:srgbClr val="0563C1"/>
      </a:hlink>
      <a:folHlink>
        <a:srgbClr val="954F72"/>
      </a:folHlink>
    </a:clrScheme>
    <a:fontScheme name="LO">
      <a:majorFont>
        <a:latin typeface="Arial"/>
        <a:ea typeface=""/>
        <a:cs typeface=""/>
      </a:majorFont>
      <a:minorFont>
        <a:latin typeface="Arial"/>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jukdom">
  <a:themeElements>
    <a:clrScheme name="LO">
      <a:dk1>
        <a:sysClr val="windowText" lastClr="000000"/>
      </a:dk1>
      <a:lt1>
        <a:sysClr val="window" lastClr="FFFFFF"/>
      </a:lt1>
      <a:dk2>
        <a:srgbClr val="000000"/>
      </a:dk2>
      <a:lt2>
        <a:srgbClr val="FFFFFF"/>
      </a:lt2>
      <a:accent1>
        <a:srgbClr val="F49400"/>
      </a:accent1>
      <a:accent2>
        <a:srgbClr val="E6331F"/>
      </a:accent2>
      <a:accent3>
        <a:srgbClr val="0075BF"/>
      </a:accent3>
      <a:accent4>
        <a:srgbClr val="9D9D9C"/>
      </a:accent4>
      <a:accent5>
        <a:srgbClr val="FCBE00"/>
      </a:accent5>
      <a:accent6>
        <a:srgbClr val="52AE32"/>
      </a:accent6>
      <a:hlink>
        <a:srgbClr val="0563C1"/>
      </a:hlink>
      <a:folHlink>
        <a:srgbClr val="954F72"/>
      </a:folHlink>
    </a:clrScheme>
    <a:fontScheme name="LO">
      <a:majorFont>
        <a:latin typeface="Arial"/>
        <a:ea typeface=""/>
        <a:cs typeface=""/>
      </a:majorFont>
      <a:minorFont>
        <a:latin typeface="Arial"/>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Arbetsskada">
  <a:themeElements>
    <a:clrScheme name="LO">
      <a:dk1>
        <a:sysClr val="windowText" lastClr="000000"/>
      </a:dk1>
      <a:lt1>
        <a:sysClr val="window" lastClr="FFFFFF"/>
      </a:lt1>
      <a:dk2>
        <a:srgbClr val="000000"/>
      </a:dk2>
      <a:lt2>
        <a:srgbClr val="FFFFFF"/>
      </a:lt2>
      <a:accent1>
        <a:srgbClr val="F49400"/>
      </a:accent1>
      <a:accent2>
        <a:srgbClr val="E6331F"/>
      </a:accent2>
      <a:accent3>
        <a:srgbClr val="0075BF"/>
      </a:accent3>
      <a:accent4>
        <a:srgbClr val="9D9D9C"/>
      </a:accent4>
      <a:accent5>
        <a:srgbClr val="FCBE00"/>
      </a:accent5>
      <a:accent6>
        <a:srgbClr val="52AE32"/>
      </a:accent6>
      <a:hlink>
        <a:srgbClr val="0563C1"/>
      </a:hlink>
      <a:folHlink>
        <a:srgbClr val="954F72"/>
      </a:folHlink>
    </a:clrScheme>
    <a:fontScheme name="LO">
      <a:majorFont>
        <a:latin typeface="Arial"/>
        <a:ea typeface=""/>
        <a:cs typeface=""/>
      </a:majorFont>
      <a:minorFont>
        <a:latin typeface="Arial"/>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Sjukdom o Arbetsskada">
  <a:themeElements>
    <a:clrScheme name="LO">
      <a:dk1>
        <a:sysClr val="windowText" lastClr="000000"/>
      </a:dk1>
      <a:lt1>
        <a:sysClr val="window" lastClr="FFFFFF"/>
      </a:lt1>
      <a:dk2>
        <a:srgbClr val="000000"/>
      </a:dk2>
      <a:lt2>
        <a:srgbClr val="FFFFFF"/>
      </a:lt2>
      <a:accent1>
        <a:srgbClr val="F49400"/>
      </a:accent1>
      <a:accent2>
        <a:srgbClr val="E6331F"/>
      </a:accent2>
      <a:accent3>
        <a:srgbClr val="0075BF"/>
      </a:accent3>
      <a:accent4>
        <a:srgbClr val="9D9D9C"/>
      </a:accent4>
      <a:accent5>
        <a:srgbClr val="FCBE00"/>
      </a:accent5>
      <a:accent6>
        <a:srgbClr val="52AE32"/>
      </a:accent6>
      <a:hlink>
        <a:srgbClr val="0563C1"/>
      </a:hlink>
      <a:folHlink>
        <a:srgbClr val="954F72"/>
      </a:folHlink>
    </a:clrScheme>
    <a:fontScheme name="LO">
      <a:majorFont>
        <a:latin typeface="Arial"/>
        <a:ea typeface=""/>
        <a:cs typeface=""/>
      </a:majorFont>
      <a:minorFont>
        <a:latin typeface="Arial"/>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Arbetslöshet">
  <a:themeElements>
    <a:clrScheme name="LO">
      <a:dk1>
        <a:sysClr val="windowText" lastClr="000000"/>
      </a:dk1>
      <a:lt1>
        <a:sysClr val="window" lastClr="FFFFFF"/>
      </a:lt1>
      <a:dk2>
        <a:srgbClr val="000000"/>
      </a:dk2>
      <a:lt2>
        <a:srgbClr val="FFFFFF"/>
      </a:lt2>
      <a:accent1>
        <a:srgbClr val="F49400"/>
      </a:accent1>
      <a:accent2>
        <a:srgbClr val="E6331F"/>
      </a:accent2>
      <a:accent3>
        <a:srgbClr val="0075BF"/>
      </a:accent3>
      <a:accent4>
        <a:srgbClr val="9D9D9C"/>
      </a:accent4>
      <a:accent5>
        <a:srgbClr val="FCBE00"/>
      </a:accent5>
      <a:accent6>
        <a:srgbClr val="52AE32"/>
      </a:accent6>
      <a:hlink>
        <a:srgbClr val="0563C1"/>
      </a:hlink>
      <a:folHlink>
        <a:srgbClr val="954F72"/>
      </a:folHlink>
    </a:clrScheme>
    <a:fontScheme name="LO">
      <a:majorFont>
        <a:latin typeface="Arial"/>
        <a:ea typeface=""/>
        <a:cs typeface=""/>
      </a:majorFont>
      <a:minorFont>
        <a:latin typeface="Arial"/>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Ålderdom/Pension">
  <a:themeElements>
    <a:clrScheme name="LO">
      <a:dk1>
        <a:sysClr val="windowText" lastClr="000000"/>
      </a:dk1>
      <a:lt1>
        <a:sysClr val="window" lastClr="FFFFFF"/>
      </a:lt1>
      <a:dk2>
        <a:srgbClr val="000000"/>
      </a:dk2>
      <a:lt2>
        <a:srgbClr val="FFFFFF"/>
      </a:lt2>
      <a:accent1>
        <a:srgbClr val="F49400"/>
      </a:accent1>
      <a:accent2>
        <a:srgbClr val="E6331F"/>
      </a:accent2>
      <a:accent3>
        <a:srgbClr val="0075BF"/>
      </a:accent3>
      <a:accent4>
        <a:srgbClr val="9D9D9C"/>
      </a:accent4>
      <a:accent5>
        <a:srgbClr val="FCBE00"/>
      </a:accent5>
      <a:accent6>
        <a:srgbClr val="52AE32"/>
      </a:accent6>
      <a:hlink>
        <a:srgbClr val="0563C1"/>
      </a:hlink>
      <a:folHlink>
        <a:srgbClr val="954F72"/>
      </a:folHlink>
    </a:clrScheme>
    <a:fontScheme name="LO">
      <a:majorFont>
        <a:latin typeface="Arial"/>
        <a:ea typeface=""/>
        <a:cs typeface=""/>
      </a:majorFont>
      <a:minorFont>
        <a:latin typeface="Arial"/>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Dödsfall">
  <a:themeElements>
    <a:clrScheme name="LO">
      <a:dk1>
        <a:sysClr val="windowText" lastClr="000000"/>
      </a:dk1>
      <a:lt1>
        <a:sysClr val="window" lastClr="FFFFFF"/>
      </a:lt1>
      <a:dk2>
        <a:srgbClr val="000000"/>
      </a:dk2>
      <a:lt2>
        <a:srgbClr val="FFFFFF"/>
      </a:lt2>
      <a:accent1>
        <a:srgbClr val="F49400"/>
      </a:accent1>
      <a:accent2>
        <a:srgbClr val="E6331F"/>
      </a:accent2>
      <a:accent3>
        <a:srgbClr val="0075BF"/>
      </a:accent3>
      <a:accent4>
        <a:srgbClr val="9D9D9C"/>
      </a:accent4>
      <a:accent5>
        <a:srgbClr val="FCBE00"/>
      </a:accent5>
      <a:accent6>
        <a:srgbClr val="52AE32"/>
      </a:accent6>
      <a:hlink>
        <a:srgbClr val="0563C1"/>
      </a:hlink>
      <a:folHlink>
        <a:srgbClr val="954F72"/>
      </a:folHlink>
    </a:clrScheme>
    <a:fontScheme name="LO">
      <a:majorFont>
        <a:latin typeface="Arial"/>
        <a:ea typeface=""/>
        <a:cs typeface=""/>
      </a:majorFont>
      <a:minorFont>
        <a:latin typeface="Arial"/>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Övrigt">
  <a:themeElements>
    <a:clrScheme name="LO">
      <a:dk1>
        <a:sysClr val="windowText" lastClr="000000"/>
      </a:dk1>
      <a:lt1>
        <a:sysClr val="window" lastClr="FFFFFF"/>
      </a:lt1>
      <a:dk2>
        <a:srgbClr val="000000"/>
      </a:dk2>
      <a:lt2>
        <a:srgbClr val="FFFFFF"/>
      </a:lt2>
      <a:accent1>
        <a:srgbClr val="F49400"/>
      </a:accent1>
      <a:accent2>
        <a:srgbClr val="E6331F"/>
      </a:accent2>
      <a:accent3>
        <a:srgbClr val="0075BF"/>
      </a:accent3>
      <a:accent4>
        <a:srgbClr val="9D9D9C"/>
      </a:accent4>
      <a:accent5>
        <a:srgbClr val="FCBE00"/>
      </a:accent5>
      <a:accent6>
        <a:srgbClr val="52AE32"/>
      </a:accent6>
      <a:hlink>
        <a:srgbClr val="0563C1"/>
      </a:hlink>
      <a:folHlink>
        <a:srgbClr val="954F72"/>
      </a:folHlink>
    </a:clrScheme>
    <a:fontScheme name="LO">
      <a:majorFont>
        <a:latin typeface="Arial"/>
        <a:ea typeface=""/>
        <a:cs typeface=""/>
      </a:majorFont>
      <a:minorFont>
        <a:latin typeface="Arial"/>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Föräldraledighet">
  <a:themeElements>
    <a:clrScheme name="LO">
      <a:dk1>
        <a:sysClr val="windowText" lastClr="000000"/>
      </a:dk1>
      <a:lt1>
        <a:sysClr val="window" lastClr="FFFFFF"/>
      </a:lt1>
      <a:dk2>
        <a:srgbClr val="000000"/>
      </a:dk2>
      <a:lt2>
        <a:srgbClr val="FFFFFF"/>
      </a:lt2>
      <a:accent1>
        <a:srgbClr val="F49400"/>
      </a:accent1>
      <a:accent2>
        <a:srgbClr val="E6331F"/>
      </a:accent2>
      <a:accent3>
        <a:srgbClr val="0075BF"/>
      </a:accent3>
      <a:accent4>
        <a:srgbClr val="9D9D9C"/>
      </a:accent4>
      <a:accent5>
        <a:srgbClr val="FCBE00"/>
      </a:accent5>
      <a:accent6>
        <a:srgbClr val="52AE32"/>
      </a:accent6>
      <a:hlink>
        <a:srgbClr val="0563C1"/>
      </a:hlink>
      <a:folHlink>
        <a:srgbClr val="954F72"/>
      </a:folHlink>
    </a:clrScheme>
    <a:fontScheme name="LO">
      <a:majorFont>
        <a:latin typeface="Arial"/>
        <a:ea typeface=""/>
        <a:cs typeface=""/>
      </a:majorFont>
      <a:minorFont>
        <a:latin typeface="Arial"/>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c1eca80350fc4e77b7e08d1b2f082f5c xmlns="a3fd6bb3-fa2b-4d01-879d-375cc83a77cf">
      <Terms xmlns="http://schemas.microsoft.com/office/infopath/2007/PartnerControls">
        <TermInfo xmlns="http://schemas.microsoft.com/office/infopath/2007/PartnerControls">
          <TermName xmlns="http://schemas.microsoft.com/office/infopath/2007/PartnerControls">Organisationsfrågor</TermName>
          <TermId xmlns="http://schemas.microsoft.com/office/infopath/2007/PartnerControls">0ba7c66d-f43f-4d23-9e23-57f1ee188616</TermId>
        </TermInfo>
      </Terms>
    </c1eca80350fc4e77b7e08d1b2f082f5c>
    <b2d606e48b194eeebe79ec80d51b5d65 xmlns="a3fd6bb3-fa2b-4d01-879d-375cc83a77cf">
      <Terms xmlns="http://schemas.microsoft.com/office/infopath/2007/PartnerControls"/>
    </b2d606e48b194eeebe79ec80d51b5d65>
    <TaxKeywordTaxHTField xmlns="a3fd6bb3-fa2b-4d01-879d-375cc83a77cf">
      <Terms xmlns="http://schemas.microsoft.com/office/infopath/2007/PartnerControls"/>
    </TaxKeywordTaxHTField>
    <TaxCatchAll xmlns="a3fd6bb3-fa2b-4d01-879d-375cc83a77cf">
      <Value>1</Value>
    </TaxCatchAll>
    <h02a695b202e4d4f9322ca3e31e577c3 xmlns="a3fd6bb3-fa2b-4d01-879d-375cc83a77cf">
      <Terms xmlns="http://schemas.microsoft.com/office/infopath/2007/PartnerControls"/>
    </h02a695b202e4d4f9322ca3e31e577c3>
  </documentManagement>
</p:properties>
</file>

<file path=customXml/item2.xml><?xml version="1.0" encoding="utf-8"?>
<ct:contentTypeSchema xmlns:ct="http://schemas.microsoft.com/office/2006/metadata/contentType" xmlns:ma="http://schemas.microsoft.com/office/2006/metadata/properties/metaAttributes" ct:_="" ma:_="" ma:contentTypeName="LO Dokument" ma:contentTypeID="0x01010019CAF83CAE2775449C4319926C9F711400F99636B3D9EBD849ABD6EB916C878495" ma:contentTypeVersion="4" ma:contentTypeDescription="" ma:contentTypeScope="" ma:versionID="7f57ee30cf5c97bf908c4e82aaefac64">
  <xsd:schema xmlns:xsd="http://www.w3.org/2001/XMLSchema" xmlns:xs="http://www.w3.org/2001/XMLSchema" xmlns:p="http://schemas.microsoft.com/office/2006/metadata/properties" xmlns:ns2="a3fd6bb3-fa2b-4d01-879d-375cc83a77cf" targetNamespace="http://schemas.microsoft.com/office/2006/metadata/properties" ma:root="true" ma:fieldsID="b820e685f329e856167dd42d410e9a42" ns2:_="">
    <xsd:import namespace="a3fd6bb3-fa2b-4d01-879d-375cc83a77cf"/>
    <xsd:element name="properties">
      <xsd:complexType>
        <xsd:sequence>
          <xsd:element name="documentManagement">
            <xsd:complexType>
              <xsd:all>
                <xsd:element ref="ns2:h02a695b202e4d4f9322ca3e31e577c3" minOccurs="0"/>
                <xsd:element ref="ns2:TaxCatchAll" minOccurs="0"/>
                <xsd:element ref="ns2:TaxCatchAllLabel" minOccurs="0"/>
                <xsd:element ref="ns2:b2d606e48b194eeebe79ec80d51b5d65" minOccurs="0"/>
                <xsd:element ref="ns2:c1eca80350fc4e77b7e08d1b2f082f5c" minOccurs="0"/>
                <xsd:element ref="ns2:TaxKeyword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fd6bb3-fa2b-4d01-879d-375cc83a77cf" elementFormDefault="qualified">
    <xsd:import namespace="http://schemas.microsoft.com/office/2006/documentManagement/types"/>
    <xsd:import namespace="http://schemas.microsoft.com/office/infopath/2007/PartnerControls"/>
    <xsd:element name="h02a695b202e4d4f9322ca3e31e577c3" ma:index="8" nillable="true" ma:taxonomy="true" ma:internalName="h02a695b202e4d4f9322ca3e31e577c3" ma:taxonomyFieldName="LOInformationCategory" ma:displayName="Informationskategori" ma:fieldId="{102a695b-202e-4d4f-9322-ca3e31e577c3}" ma:sspId="2bff086d-41a8-4745-9178-e8212c6286bf" ma:termSetId="a5b2dc81-ea59-449d-8e24-62a1b937d665" ma:anchorId="00000000-0000-0000-0000-000000000000" ma:open="false" ma:isKeyword="false">
      <xsd:complexType>
        <xsd:sequence>
          <xsd:element ref="pc:Terms" minOccurs="0" maxOccurs="1"/>
        </xsd:sequence>
      </xsd:complexType>
    </xsd:element>
    <xsd:element name="TaxCatchAll" ma:index="9" nillable="true" ma:displayName="Taxonomy Catch All Column" ma:description="" ma:hidden="true" ma:list="{90bfae14-13e8-403f-9d94-e3617c1b8fd8}" ma:internalName="TaxCatchAll" ma:showField="CatchAllData" ma:web="1e9ef54d-89a2-4de7-b9a6-c4b5ee30758b">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90bfae14-13e8-403f-9d94-e3617c1b8fd8}" ma:internalName="TaxCatchAllLabel" ma:readOnly="true" ma:showField="CatchAllDataLabel" ma:web="1e9ef54d-89a2-4de7-b9a6-c4b5ee30758b">
      <xsd:complexType>
        <xsd:complexContent>
          <xsd:extension base="dms:MultiChoiceLookup">
            <xsd:sequence>
              <xsd:element name="Value" type="dms:Lookup" maxOccurs="unbounded" minOccurs="0" nillable="true"/>
            </xsd:sequence>
          </xsd:extension>
        </xsd:complexContent>
      </xsd:complexType>
    </xsd:element>
    <xsd:element name="b2d606e48b194eeebe79ec80d51b5d65" ma:index="12" nillable="true" ma:taxonomy="true" ma:internalName="b2d606e48b194eeebe79ec80d51b5d65" ma:taxonomyFieldName="LOSubjectArea" ma:displayName="Sakområden" ma:fieldId="{b2d606e4-8b19-4eee-be79-ec80d51b5d65}" ma:taxonomyMulti="true" ma:sspId="2bff086d-41a8-4745-9178-e8212c6286bf" ma:termSetId="b0f7d562-c213-470b-abae-93f8b628868a" ma:anchorId="00000000-0000-0000-0000-000000000000" ma:open="false" ma:isKeyword="false">
      <xsd:complexType>
        <xsd:sequence>
          <xsd:element ref="pc:Terms" minOccurs="0" maxOccurs="1"/>
        </xsd:sequence>
      </xsd:complexType>
    </xsd:element>
    <xsd:element name="c1eca80350fc4e77b7e08d1b2f082f5c" ma:index="14" nillable="true" ma:taxonomy="true" ma:internalName="c1eca80350fc4e77b7e08d1b2f082f5c" ma:taxonomyFieldName="LOOrganisationUnit" ma:displayName="Organisation" ma:fieldId="{c1eca803-50fc-4e77-b7e0-8d1b2f082f5c}" ma:sspId="2bff086d-41a8-4745-9178-e8212c6286bf" ma:termSetId="b20497ff-6888-4d2d-b45e-99f0170c9307" ma:anchorId="00000000-0000-0000-0000-000000000000" ma:open="false" ma:isKeyword="false">
      <xsd:complexType>
        <xsd:sequence>
          <xsd:element ref="pc:Terms" minOccurs="0" maxOccurs="1"/>
        </xsd:sequence>
      </xsd:complexType>
    </xsd:element>
    <xsd:element name="TaxKeywordTaxHTField" ma:index="16" nillable="true" ma:taxonomy="true" ma:internalName="TaxKeywordTaxHTField" ma:taxonomyFieldName="TaxKeyword" ma:displayName="Företagsnyckelord" ma:fieldId="{23f27201-bee3-471e-b2e7-b64fd8b7ca38}" ma:taxonomyMulti="true" ma:sspId="2bff086d-41a8-4745-9178-e8212c6286bf"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E64318-A525-47E1-A676-695B74CDC89C}">
  <ds:schemaRefs>
    <ds:schemaRef ds:uri="http://purl.org/dc/terms/"/>
    <ds:schemaRef ds:uri="http://purl.org/dc/elements/1.1/"/>
    <ds:schemaRef ds:uri="http://schemas.microsoft.com/office/2006/documentManagement/types"/>
    <ds:schemaRef ds:uri="http://purl.org/dc/dcmitype/"/>
    <ds:schemaRef ds:uri="http://schemas.microsoft.com/office/2006/metadata/properties"/>
    <ds:schemaRef ds:uri="http://schemas.microsoft.com/office/infopath/2007/PartnerControls"/>
    <ds:schemaRef ds:uri="http://schemas.openxmlformats.org/package/2006/metadata/core-properties"/>
    <ds:schemaRef ds:uri="a3fd6bb3-fa2b-4d01-879d-375cc83a77cf"/>
    <ds:schemaRef ds:uri="http://www.w3.org/XML/1998/namespace"/>
  </ds:schemaRefs>
</ds:datastoreItem>
</file>

<file path=customXml/itemProps2.xml><?xml version="1.0" encoding="utf-8"?>
<ds:datastoreItem xmlns:ds="http://schemas.openxmlformats.org/officeDocument/2006/customXml" ds:itemID="{C34615A8-4E95-4795-8919-754E6C0A01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fd6bb3-fa2b-4d01-879d-375cc83a77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4810</TotalTime>
  <Words>613</Words>
  <Application>Microsoft Office PowerPoint</Application>
  <PresentationFormat>Bildspel på skärmen (4:3)</PresentationFormat>
  <Paragraphs>108</Paragraphs>
  <Slides>8</Slides>
  <Notes>0</Notes>
  <HiddenSlides>0</HiddenSlides>
  <MMClips>0</MMClips>
  <ScaleCrop>false</ScaleCrop>
  <HeadingPairs>
    <vt:vector size="6" baseType="variant">
      <vt:variant>
        <vt:lpstr>Använt teckensnitt</vt:lpstr>
      </vt:variant>
      <vt:variant>
        <vt:i4>5</vt:i4>
      </vt:variant>
      <vt:variant>
        <vt:lpstr>Tema</vt:lpstr>
      </vt:variant>
      <vt:variant>
        <vt:i4>9</vt:i4>
      </vt:variant>
      <vt:variant>
        <vt:lpstr>Bildrubriker</vt:lpstr>
      </vt:variant>
      <vt:variant>
        <vt:i4>8</vt:i4>
      </vt:variant>
    </vt:vector>
  </HeadingPairs>
  <TitlesOfParts>
    <vt:vector size="22" baseType="lpstr">
      <vt:lpstr>MS PGothic</vt:lpstr>
      <vt:lpstr>SimSun-ExtB</vt:lpstr>
      <vt:lpstr>Arial</vt:lpstr>
      <vt:lpstr>Calibri</vt:lpstr>
      <vt:lpstr>Times New Roman</vt:lpstr>
      <vt:lpstr>Introduktion</vt:lpstr>
      <vt:lpstr>Sjukdom</vt:lpstr>
      <vt:lpstr>Arbetsskada</vt:lpstr>
      <vt:lpstr>Sjukdom o Arbetsskada</vt:lpstr>
      <vt:lpstr>Arbetslöshet</vt:lpstr>
      <vt:lpstr>Ålderdom/Pension</vt:lpstr>
      <vt:lpstr>Dödsfall</vt:lpstr>
      <vt:lpstr>Övrigt</vt:lpstr>
      <vt:lpstr>Föräldraledighet</vt:lpstr>
      <vt:lpstr>AGS-ersättning vid sjukdom </vt:lpstr>
      <vt:lpstr>PowerPoint-presentation</vt:lpstr>
      <vt:lpstr>AGS-ersättning vid sjukdom </vt:lpstr>
      <vt:lpstr>PowerPoint-presentation</vt:lpstr>
      <vt:lpstr>PowerPoint-presentation</vt:lpstr>
      <vt:lpstr>Ersättning vid månads-belopp/sjukersättning</vt:lpstr>
      <vt:lpstr>PowerPoint-presentation</vt:lpstr>
      <vt:lpstr>AGS-ersättning vid sjukdom</vt:lpstr>
    </vt:vector>
  </TitlesOfParts>
  <Manager>Facket försäkrar</Manager>
  <Company>Facket försäkrar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Facket försäkrar 2015</dc:title>
  <dc:subject>Bilder med talarmanus till grundutbildningen</dc:subject>
  <dc:creator>Facket försäkrar</dc:creator>
  <cp:lastModifiedBy>Lisbeth Lundmark</cp:lastModifiedBy>
  <cp:revision>366</cp:revision>
  <cp:lastPrinted>2016-02-22T06:26:27Z</cp:lastPrinted>
  <dcterms:created xsi:type="dcterms:W3CDTF">2015-03-06T10:20:45Z</dcterms:created>
  <dcterms:modified xsi:type="dcterms:W3CDTF">2017-03-16T13:51:49Z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0x01010019CAF83CAE2775449C4319926C9F711400F99636B3D9EBD849ABD6EB916C878495</vt:lpwstr>
  </property>
  <property fmtid="{D5CDD505-2E9C-101B-9397-08002B2CF9AE}" pid="3" name="TaxKeyword">
    <vt:lpwstr/>
  </property>
  <property fmtid="{D5CDD505-2E9C-101B-9397-08002B2CF9AE}" pid="4" name="LOSubjectArea">
    <vt:lpwstr/>
  </property>
  <property fmtid="{D5CDD505-2E9C-101B-9397-08002B2CF9AE}" pid="5" name="LOInformationCategory">
    <vt:lpwstr/>
  </property>
  <property fmtid="{D5CDD505-2E9C-101B-9397-08002B2CF9AE}" pid="6" name="LOOrganisationUnit">
    <vt:lpwstr>1;#Organisationsfrågor|0ba7c66d-f43f-4d23-9e23-57f1ee188616</vt:lpwstr>
  </property>
  <property fmtid="{D5CDD505-2E9C-101B-9397-08002B2CF9AE}" pid="7" name="SharedWithUsers">
    <vt:lpwstr>57;#Magnus Furbring;#18;#Patrick Roselin</vt:lpwstr>
  </property>
</Properties>
</file>